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60" r:id="rId6"/>
    <p:sldId id="257" r:id="rId7"/>
    <p:sldId id="258" r:id="rId8"/>
    <p:sldId id="276" r:id="rId9"/>
    <p:sldId id="281" r:id="rId10"/>
    <p:sldId id="261" r:id="rId11"/>
    <p:sldId id="280" r:id="rId12"/>
    <p:sldId id="259" r:id="rId13"/>
    <p:sldId id="262" r:id="rId14"/>
    <p:sldId id="263" r:id="rId15"/>
    <p:sldId id="264" r:id="rId16"/>
    <p:sldId id="265" r:id="rId17"/>
    <p:sldId id="282" r:id="rId18"/>
    <p:sldId id="271" r:id="rId19"/>
    <p:sldId id="267" r:id="rId20"/>
    <p:sldId id="266" r:id="rId21"/>
    <p:sldId id="269" r:id="rId22"/>
    <p:sldId id="278" r:id="rId23"/>
  </p:sldIdLst>
  <p:sldSz cx="18288000" cy="10287000"/>
  <p:notesSz cx="6858000" cy="9144000"/>
  <p:embeddedFontLst>
    <p:embeddedFont>
      <p:font typeface="Montserrat Bold" panose="020B0604020202020204" charset="0"/>
      <p:regular r:id="rId24"/>
      <p:bold r:id="rId25"/>
    </p:embeddedFont>
    <p:embeddedFont>
      <p:font typeface="Montserrat Classic Bold" panose="020B0604020202020204" charset="0"/>
      <p:regular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Open Sans Bold Bold" panose="020B0604020202020204" charset="0"/>
      <p:regular r:id="rId31"/>
    </p:embeddedFont>
    <p:embeddedFont>
      <p:font typeface="Rosario 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13EC92-98FC-C175-E62E-1F047EB5EF00}" name="Renee Seuren" initials="RS" userId="S::r.seuren@samentwente.nl::633b210b-255b-4674-9115-26098ca41e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DB3F3D-3745-4867-8205-EF6E8A63B99A}" v="4" dt="2024-03-20T13:40:36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 Groote" userId="83f00fe3-6dac-4fb8-816b-873fad3d427e" providerId="ADAL" clId="{9CAB8CA7-1494-43BB-8BBB-8E49D7EB2927}"/>
    <pc:docChg chg="undo custSel modSld">
      <pc:chgData name="Anne De Groote" userId="83f00fe3-6dac-4fb8-816b-873fad3d427e" providerId="ADAL" clId="{9CAB8CA7-1494-43BB-8BBB-8E49D7EB2927}" dt="2023-11-01T14:32:32.619" v="115" actId="255"/>
      <pc:docMkLst>
        <pc:docMk/>
      </pc:docMkLst>
      <pc:sldChg chg="modSp mod">
        <pc:chgData name="Anne De Groote" userId="83f00fe3-6dac-4fb8-816b-873fad3d427e" providerId="ADAL" clId="{9CAB8CA7-1494-43BB-8BBB-8E49D7EB2927}" dt="2023-11-01T13:52:20.189" v="8" actId="14100"/>
        <pc:sldMkLst>
          <pc:docMk/>
          <pc:sldMk cId="0" sldId="257"/>
        </pc:sldMkLst>
        <pc:spChg chg="mod">
          <ac:chgData name="Anne De Groote" userId="83f00fe3-6dac-4fb8-816b-873fad3d427e" providerId="ADAL" clId="{9CAB8CA7-1494-43BB-8BBB-8E49D7EB2927}" dt="2023-11-01T13:52:10.418" v="6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3:51:55.680" v="1" actId="108"/>
          <ac:spMkLst>
            <pc:docMk/>
            <pc:sldMk cId="0" sldId="257"/>
            <ac:spMk id="10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3:52:03.076" v="3" actId="108"/>
          <ac:spMkLst>
            <pc:docMk/>
            <pc:sldMk cId="0" sldId="257"/>
            <ac:spMk id="11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3:52:06.325" v="4" actId="108"/>
          <ac:spMkLst>
            <pc:docMk/>
            <pc:sldMk cId="0" sldId="257"/>
            <ac:spMk id="12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3:52:20.189" v="8" actId="14100"/>
          <ac:spMkLst>
            <pc:docMk/>
            <pc:sldMk cId="0" sldId="257"/>
            <ac:spMk id="13" creationId="{00000000-0000-0000-0000-000000000000}"/>
          </ac:spMkLst>
        </pc:spChg>
      </pc:sldChg>
      <pc:sldChg chg="modSp mod">
        <pc:chgData name="Anne De Groote" userId="83f00fe3-6dac-4fb8-816b-873fad3d427e" providerId="ADAL" clId="{9CAB8CA7-1494-43BB-8BBB-8E49D7EB2927}" dt="2023-11-01T13:53:28.995" v="18" actId="2711"/>
        <pc:sldMkLst>
          <pc:docMk/>
          <pc:sldMk cId="0" sldId="258"/>
        </pc:sldMkLst>
        <pc:spChg chg="mod">
          <ac:chgData name="Anne De Groote" userId="83f00fe3-6dac-4fb8-816b-873fad3d427e" providerId="ADAL" clId="{9CAB8CA7-1494-43BB-8BBB-8E49D7EB2927}" dt="2023-11-01T13:52:33.966" v="11" actId="2711"/>
          <ac:spMkLst>
            <pc:docMk/>
            <pc:sldMk cId="0" sldId="258"/>
            <ac:spMk id="7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3:53:28.995" v="18" actId="2711"/>
          <ac:spMkLst>
            <pc:docMk/>
            <pc:sldMk cId="0" sldId="258"/>
            <ac:spMk id="8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3:52:42.982" v="12" actId="2711"/>
          <ac:spMkLst>
            <pc:docMk/>
            <pc:sldMk cId="0" sldId="258"/>
            <ac:spMk id="9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3:52:33.966" v="11" actId="2711"/>
          <ac:spMkLst>
            <pc:docMk/>
            <pc:sldMk cId="0" sldId="258"/>
            <ac:spMk id="10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3:52:47.975" v="13" actId="2711"/>
          <ac:spMkLst>
            <pc:docMk/>
            <pc:sldMk cId="0" sldId="258"/>
            <ac:spMk id="11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3:52:33.966" v="11" actId="2711"/>
          <ac:spMkLst>
            <pc:docMk/>
            <pc:sldMk cId="0" sldId="258"/>
            <ac:spMk id="12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3:53:05.459" v="15" actId="2711"/>
          <ac:spMkLst>
            <pc:docMk/>
            <pc:sldMk cId="0" sldId="258"/>
            <ac:spMk id="13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3:52:33.966" v="11" actId="2711"/>
          <ac:spMkLst>
            <pc:docMk/>
            <pc:sldMk cId="0" sldId="258"/>
            <ac:spMk id="14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3:52:56.654" v="14" actId="2711"/>
          <ac:spMkLst>
            <pc:docMk/>
            <pc:sldMk cId="0" sldId="258"/>
            <ac:spMk id="15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3:52:33.966" v="11" actId="2711"/>
          <ac:spMkLst>
            <pc:docMk/>
            <pc:sldMk cId="0" sldId="258"/>
            <ac:spMk id="16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3:53:10.783" v="16" actId="2711"/>
          <ac:spMkLst>
            <pc:docMk/>
            <pc:sldMk cId="0" sldId="258"/>
            <ac:spMk id="17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3:52:33.966" v="11" actId="2711"/>
          <ac:spMkLst>
            <pc:docMk/>
            <pc:sldMk cId="0" sldId="258"/>
            <ac:spMk id="18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3:52:33.966" v="11" actId="2711"/>
          <ac:spMkLst>
            <pc:docMk/>
            <pc:sldMk cId="0" sldId="258"/>
            <ac:spMk id="19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3:53:22.511" v="17" actId="2711"/>
          <ac:spMkLst>
            <pc:docMk/>
            <pc:sldMk cId="0" sldId="258"/>
            <ac:spMk id="20" creationId="{00000000-0000-0000-0000-000000000000}"/>
          </ac:spMkLst>
        </pc:spChg>
      </pc:sldChg>
      <pc:sldChg chg="addSp delSp modSp mod">
        <pc:chgData name="Anne De Groote" userId="83f00fe3-6dac-4fb8-816b-873fad3d427e" providerId="ADAL" clId="{9CAB8CA7-1494-43BB-8BBB-8E49D7EB2927}" dt="2023-11-01T14:28:44.787" v="81" actId="1076"/>
        <pc:sldMkLst>
          <pc:docMk/>
          <pc:sldMk cId="0" sldId="259"/>
        </pc:sldMkLst>
        <pc:spChg chg="mod">
          <ac:chgData name="Anne De Groote" userId="83f00fe3-6dac-4fb8-816b-873fad3d427e" providerId="ADAL" clId="{9CAB8CA7-1494-43BB-8BBB-8E49D7EB2927}" dt="2023-11-01T14:28:44.787" v="81" actId="1076"/>
          <ac:spMkLst>
            <pc:docMk/>
            <pc:sldMk cId="0" sldId="259"/>
            <ac:spMk id="6" creationId="{00000000-0000-0000-0000-000000000000}"/>
          </ac:spMkLst>
        </pc:spChg>
        <pc:spChg chg="del mod">
          <ac:chgData name="Anne De Groote" userId="83f00fe3-6dac-4fb8-816b-873fad3d427e" providerId="ADAL" clId="{9CAB8CA7-1494-43BB-8BBB-8E49D7EB2927}" dt="2023-11-01T14:28:11.216" v="75" actId="478"/>
          <ac:spMkLst>
            <pc:docMk/>
            <pc:sldMk cId="0" sldId="259"/>
            <ac:spMk id="7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3:53:47.374" v="20" actId="14100"/>
          <ac:spMkLst>
            <pc:docMk/>
            <pc:sldMk cId="0" sldId="259"/>
            <ac:spMk id="8" creationId="{00000000-0000-0000-0000-000000000000}"/>
          </ac:spMkLst>
        </pc:spChg>
        <pc:spChg chg="add mod">
          <ac:chgData name="Anne De Groote" userId="83f00fe3-6dac-4fb8-816b-873fad3d427e" providerId="ADAL" clId="{9CAB8CA7-1494-43BB-8BBB-8E49D7EB2927}" dt="2023-11-01T14:28:37.878" v="79" actId="255"/>
          <ac:spMkLst>
            <pc:docMk/>
            <pc:sldMk cId="0" sldId="259"/>
            <ac:spMk id="9" creationId="{0FEE8F89-960A-4553-5308-B53F8BD53845}"/>
          </ac:spMkLst>
        </pc:spChg>
      </pc:sldChg>
      <pc:sldChg chg="modSp mod">
        <pc:chgData name="Anne De Groote" userId="83f00fe3-6dac-4fb8-816b-873fad3d427e" providerId="ADAL" clId="{9CAB8CA7-1494-43BB-8BBB-8E49D7EB2927}" dt="2023-11-01T14:32:32.619" v="115" actId="255"/>
        <pc:sldMkLst>
          <pc:docMk/>
          <pc:sldMk cId="0" sldId="260"/>
        </pc:sldMkLst>
        <pc:spChg chg="mod">
          <ac:chgData name="Anne De Groote" userId="83f00fe3-6dac-4fb8-816b-873fad3d427e" providerId="ADAL" clId="{9CAB8CA7-1494-43BB-8BBB-8E49D7EB2927}" dt="2023-11-01T14:32:32.619" v="115" actId="255"/>
          <ac:spMkLst>
            <pc:docMk/>
            <pc:sldMk cId="0" sldId="260"/>
            <ac:spMk id="17" creationId="{99B1BD7C-A323-65A0-5060-CF7D680D81FB}"/>
          </ac:spMkLst>
        </pc:spChg>
      </pc:sldChg>
      <pc:sldChg chg="modSp mod">
        <pc:chgData name="Anne De Groote" userId="83f00fe3-6dac-4fb8-816b-873fad3d427e" providerId="ADAL" clId="{9CAB8CA7-1494-43BB-8BBB-8E49D7EB2927}" dt="2023-11-01T14:29:29.801" v="83" actId="2711"/>
        <pc:sldMkLst>
          <pc:docMk/>
          <pc:sldMk cId="0" sldId="261"/>
        </pc:sldMkLst>
        <pc:spChg chg="mod">
          <ac:chgData name="Anne De Groote" userId="83f00fe3-6dac-4fb8-816b-873fad3d427e" providerId="ADAL" clId="{9CAB8CA7-1494-43BB-8BBB-8E49D7EB2927}" dt="2023-11-01T13:54:02.986" v="21" actId="2711"/>
          <ac:spMkLst>
            <pc:docMk/>
            <pc:sldMk cId="0" sldId="261"/>
            <ac:spMk id="15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4:29:29.801" v="83" actId="2711"/>
          <ac:spMkLst>
            <pc:docMk/>
            <pc:sldMk cId="0" sldId="261"/>
            <ac:spMk id="16" creationId="{00000000-0000-0000-0000-000000000000}"/>
          </ac:spMkLst>
        </pc:spChg>
      </pc:sldChg>
      <pc:sldChg chg="modSp mod">
        <pc:chgData name="Anne De Groote" userId="83f00fe3-6dac-4fb8-816b-873fad3d427e" providerId="ADAL" clId="{9CAB8CA7-1494-43BB-8BBB-8E49D7EB2927}" dt="2023-11-01T14:31:37.163" v="100" actId="108"/>
        <pc:sldMkLst>
          <pc:docMk/>
          <pc:sldMk cId="0" sldId="262"/>
        </pc:sldMkLst>
        <pc:spChg chg="mod">
          <ac:chgData name="Anne De Groote" userId="83f00fe3-6dac-4fb8-816b-873fad3d427e" providerId="ADAL" clId="{9CAB8CA7-1494-43BB-8BBB-8E49D7EB2927}" dt="2023-11-01T14:31:05.233" v="93" actId="404"/>
          <ac:spMkLst>
            <pc:docMk/>
            <pc:sldMk cId="0" sldId="262"/>
            <ac:spMk id="17" creationId="{9863929B-524C-44B0-E75D-F8A2CE345D4F}"/>
          </ac:spMkLst>
        </pc:spChg>
        <pc:spChg chg="mod">
          <ac:chgData name="Anne De Groote" userId="83f00fe3-6dac-4fb8-816b-873fad3d427e" providerId="ADAL" clId="{9CAB8CA7-1494-43BB-8BBB-8E49D7EB2927}" dt="2023-11-01T14:31:37.163" v="100" actId="108"/>
          <ac:spMkLst>
            <pc:docMk/>
            <pc:sldMk cId="0" sldId="262"/>
            <ac:spMk id="19" creationId="{329874F0-0505-F9C5-3EAE-C887F403EC2D}"/>
          </ac:spMkLst>
        </pc:spChg>
        <pc:spChg chg="mod">
          <ac:chgData name="Anne De Groote" userId="83f00fe3-6dac-4fb8-816b-873fad3d427e" providerId="ADAL" clId="{9CAB8CA7-1494-43BB-8BBB-8E49D7EB2927}" dt="2023-11-01T14:31:31.318" v="98" actId="108"/>
          <ac:spMkLst>
            <pc:docMk/>
            <pc:sldMk cId="0" sldId="262"/>
            <ac:spMk id="20" creationId="{3B38646D-454A-C239-D8B1-D9ABABB9F18D}"/>
          </ac:spMkLst>
        </pc:spChg>
      </pc:sldChg>
      <pc:sldChg chg="modSp mod">
        <pc:chgData name="Anne De Groote" userId="83f00fe3-6dac-4fb8-816b-873fad3d427e" providerId="ADAL" clId="{9CAB8CA7-1494-43BB-8BBB-8E49D7EB2927}" dt="2023-11-01T14:32:01.980" v="106" actId="108"/>
        <pc:sldMkLst>
          <pc:docMk/>
          <pc:sldMk cId="0" sldId="263"/>
        </pc:sldMkLst>
        <pc:spChg chg="mod">
          <ac:chgData name="Anne De Groote" userId="83f00fe3-6dac-4fb8-816b-873fad3d427e" providerId="ADAL" clId="{9CAB8CA7-1494-43BB-8BBB-8E49D7EB2927}" dt="2023-11-01T14:32:01.980" v="106" actId="108"/>
          <ac:spMkLst>
            <pc:docMk/>
            <pc:sldMk cId="0" sldId="263"/>
            <ac:spMk id="9" creationId="{8781F852-3C81-071D-C714-ACCBD2E0DD0A}"/>
          </ac:spMkLst>
        </pc:spChg>
        <pc:spChg chg="mod">
          <ac:chgData name="Anne De Groote" userId="83f00fe3-6dac-4fb8-816b-873fad3d427e" providerId="ADAL" clId="{9CAB8CA7-1494-43BB-8BBB-8E49D7EB2927}" dt="2023-11-01T14:32:00.175" v="105" actId="1076"/>
          <ac:spMkLst>
            <pc:docMk/>
            <pc:sldMk cId="0" sldId="263"/>
            <ac:spMk id="12" creationId="{D34A0F79-E175-17B4-13BC-C762D3E1B8E1}"/>
          </ac:spMkLst>
        </pc:spChg>
      </pc:sldChg>
      <pc:sldChg chg="modSp mod">
        <pc:chgData name="Anne De Groote" userId="83f00fe3-6dac-4fb8-816b-873fad3d427e" providerId="ADAL" clId="{9CAB8CA7-1494-43BB-8BBB-8E49D7EB2927}" dt="2023-11-01T14:30:23.034" v="89" actId="2711"/>
        <pc:sldMkLst>
          <pc:docMk/>
          <pc:sldMk cId="0" sldId="264"/>
        </pc:sldMkLst>
        <pc:spChg chg="mod">
          <ac:chgData name="Anne De Groote" userId="83f00fe3-6dac-4fb8-816b-873fad3d427e" providerId="ADAL" clId="{9CAB8CA7-1494-43BB-8BBB-8E49D7EB2927}" dt="2023-11-01T14:30:23.034" v="89" actId="2711"/>
          <ac:spMkLst>
            <pc:docMk/>
            <pc:sldMk cId="0" sldId="264"/>
            <ac:spMk id="10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4:30:12.873" v="87" actId="2711"/>
          <ac:spMkLst>
            <pc:docMk/>
            <pc:sldMk cId="0" sldId="264"/>
            <ac:spMk id="11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4:30:07.566" v="86" actId="2711"/>
          <ac:spMkLst>
            <pc:docMk/>
            <pc:sldMk cId="0" sldId="264"/>
            <ac:spMk id="12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4:29:59.454" v="84" actId="2711"/>
          <ac:spMkLst>
            <pc:docMk/>
            <pc:sldMk cId="0" sldId="264"/>
            <ac:spMk id="13" creationId="{00000000-0000-0000-0000-000000000000}"/>
          </ac:spMkLst>
        </pc:spChg>
      </pc:sldChg>
      <pc:sldChg chg="modSp mod">
        <pc:chgData name="Anne De Groote" userId="83f00fe3-6dac-4fb8-816b-873fad3d427e" providerId="ADAL" clId="{9CAB8CA7-1494-43BB-8BBB-8E49D7EB2927}" dt="2023-11-01T14:30:29.470" v="90" actId="2711"/>
        <pc:sldMkLst>
          <pc:docMk/>
          <pc:sldMk cId="0" sldId="265"/>
        </pc:sldMkLst>
        <pc:spChg chg="mod">
          <ac:chgData name="Anne De Groote" userId="83f00fe3-6dac-4fb8-816b-873fad3d427e" providerId="ADAL" clId="{9CAB8CA7-1494-43BB-8BBB-8E49D7EB2927}" dt="2023-11-01T14:30:29.470" v="90" actId="2711"/>
          <ac:spMkLst>
            <pc:docMk/>
            <pc:sldMk cId="0" sldId="265"/>
            <ac:spMk id="11" creationId="{00000000-0000-0000-0000-000000000000}"/>
          </ac:spMkLst>
        </pc:spChg>
        <pc:grpChg chg="mod">
          <ac:chgData name="Anne De Groote" userId="83f00fe3-6dac-4fb8-816b-873fad3d427e" providerId="ADAL" clId="{9CAB8CA7-1494-43BB-8BBB-8E49D7EB2927}" dt="2023-11-01T13:55:31.532" v="36" actId="14100"/>
          <ac:grpSpMkLst>
            <pc:docMk/>
            <pc:sldMk cId="0" sldId="265"/>
            <ac:grpSpMk id="7" creationId="{00000000-0000-0000-0000-000000000000}"/>
          </ac:grpSpMkLst>
        </pc:grpChg>
      </pc:sldChg>
      <pc:sldChg chg="modSp mod">
        <pc:chgData name="Anne De Groote" userId="83f00fe3-6dac-4fb8-816b-873fad3d427e" providerId="ADAL" clId="{9CAB8CA7-1494-43BB-8BBB-8E49D7EB2927}" dt="2023-11-01T13:56:21.774" v="44" actId="2711"/>
        <pc:sldMkLst>
          <pc:docMk/>
          <pc:sldMk cId="0" sldId="269"/>
        </pc:sldMkLst>
        <pc:spChg chg="mod">
          <ac:chgData name="Anne De Groote" userId="83f00fe3-6dac-4fb8-816b-873fad3d427e" providerId="ADAL" clId="{9CAB8CA7-1494-43BB-8BBB-8E49D7EB2927}" dt="2023-11-01T13:56:21.774" v="44" actId="2711"/>
          <ac:spMkLst>
            <pc:docMk/>
            <pc:sldMk cId="0" sldId="269"/>
            <ac:spMk id="10" creationId="{00000000-0000-0000-0000-000000000000}"/>
          </ac:spMkLst>
        </pc:spChg>
      </pc:sldChg>
      <pc:sldChg chg="modSp mod">
        <pc:chgData name="Anne De Groote" userId="83f00fe3-6dac-4fb8-816b-873fad3d427e" providerId="ADAL" clId="{9CAB8CA7-1494-43BB-8BBB-8E49D7EB2927}" dt="2023-11-01T13:57:05.803" v="49" actId="2711"/>
        <pc:sldMkLst>
          <pc:docMk/>
          <pc:sldMk cId="0" sldId="270"/>
        </pc:sldMkLst>
        <pc:spChg chg="mod">
          <ac:chgData name="Anne De Groote" userId="83f00fe3-6dac-4fb8-816b-873fad3d427e" providerId="ADAL" clId="{9CAB8CA7-1494-43BB-8BBB-8E49D7EB2927}" dt="2023-11-01T13:56:37.196" v="46" actId="2711"/>
          <ac:spMkLst>
            <pc:docMk/>
            <pc:sldMk cId="0" sldId="270"/>
            <ac:spMk id="11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3:56:30.343" v="45" actId="2711"/>
          <ac:spMkLst>
            <pc:docMk/>
            <pc:sldMk cId="0" sldId="270"/>
            <ac:spMk id="12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3:57:05.803" v="49" actId="2711"/>
          <ac:spMkLst>
            <pc:docMk/>
            <pc:sldMk cId="0" sldId="270"/>
            <ac:spMk id="13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3:56:47.750" v="47" actId="2711"/>
          <ac:spMkLst>
            <pc:docMk/>
            <pc:sldMk cId="0" sldId="270"/>
            <ac:spMk id="14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3:56:56.269" v="48" actId="2711"/>
          <ac:spMkLst>
            <pc:docMk/>
            <pc:sldMk cId="0" sldId="270"/>
            <ac:spMk id="15" creationId="{00000000-0000-0000-0000-000000000000}"/>
          </ac:spMkLst>
        </pc:spChg>
      </pc:sldChg>
      <pc:sldChg chg="modSp mod">
        <pc:chgData name="Anne De Groote" userId="83f00fe3-6dac-4fb8-816b-873fad3d427e" providerId="ADAL" clId="{9CAB8CA7-1494-43BB-8BBB-8E49D7EB2927}" dt="2023-11-01T13:56:12.618" v="43" actId="14100"/>
        <pc:sldMkLst>
          <pc:docMk/>
          <pc:sldMk cId="1973809758" sldId="271"/>
        </pc:sldMkLst>
        <pc:spChg chg="mod">
          <ac:chgData name="Anne De Groote" userId="83f00fe3-6dac-4fb8-816b-873fad3d427e" providerId="ADAL" clId="{9CAB8CA7-1494-43BB-8BBB-8E49D7EB2927}" dt="2023-11-01T13:55:52.403" v="39" actId="14100"/>
          <ac:spMkLst>
            <pc:docMk/>
            <pc:sldMk cId="1973809758" sldId="271"/>
            <ac:spMk id="13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3:56:02.170" v="41" actId="14100"/>
          <ac:spMkLst>
            <pc:docMk/>
            <pc:sldMk cId="1973809758" sldId="271"/>
            <ac:spMk id="17" creationId="{00000000-0000-0000-0000-000000000000}"/>
          </ac:spMkLst>
        </pc:spChg>
        <pc:spChg chg="mod">
          <ac:chgData name="Anne De Groote" userId="83f00fe3-6dac-4fb8-816b-873fad3d427e" providerId="ADAL" clId="{9CAB8CA7-1494-43BB-8BBB-8E49D7EB2927}" dt="2023-11-01T13:56:12.618" v="43" actId="14100"/>
          <ac:spMkLst>
            <pc:docMk/>
            <pc:sldMk cId="1973809758" sldId="271"/>
            <ac:spMk id="21" creationId="{00000000-0000-0000-0000-000000000000}"/>
          </ac:spMkLst>
        </pc:spChg>
      </pc:sldChg>
    </pc:docChg>
  </pc:docChgLst>
  <pc:docChgLst>
    <pc:chgData name="Anne De Groote" userId="83f00fe3-6dac-4fb8-816b-873fad3d427e" providerId="ADAL" clId="{DFDB3F3D-3745-4867-8205-EF6E8A63B99A}"/>
    <pc:docChg chg="custSel modSld">
      <pc:chgData name="Anne De Groote" userId="83f00fe3-6dac-4fb8-816b-873fad3d427e" providerId="ADAL" clId="{DFDB3F3D-3745-4867-8205-EF6E8A63B99A}" dt="2024-03-20T13:50:31.303" v="34" actId="20577"/>
      <pc:docMkLst>
        <pc:docMk/>
      </pc:docMkLst>
      <pc:sldChg chg="addSp modSp mod">
        <pc:chgData name="Anne De Groote" userId="83f00fe3-6dac-4fb8-816b-873fad3d427e" providerId="ADAL" clId="{DFDB3F3D-3745-4867-8205-EF6E8A63B99A}" dt="2024-03-20T13:50:31.303" v="34" actId="20577"/>
        <pc:sldMkLst>
          <pc:docMk/>
          <pc:sldMk cId="0" sldId="256"/>
        </pc:sldMkLst>
        <pc:spChg chg="add mod">
          <ac:chgData name="Anne De Groote" userId="83f00fe3-6dac-4fb8-816b-873fad3d427e" providerId="ADAL" clId="{DFDB3F3D-3745-4867-8205-EF6E8A63B99A}" dt="2024-03-20T13:50:31.303" v="34" actId="20577"/>
          <ac:spMkLst>
            <pc:docMk/>
            <pc:sldMk cId="0" sldId="256"/>
            <ac:spMk id="2" creationId="{D7F3F0D0-E8C0-BDFD-2372-9E344EE558AC}"/>
          </ac:spMkLst>
        </pc:spChg>
      </pc:sldChg>
      <pc:sldChg chg="addSp delSp modSp mod delAnim modAnim">
        <pc:chgData name="Anne De Groote" userId="83f00fe3-6dac-4fb8-816b-873fad3d427e" providerId="ADAL" clId="{DFDB3F3D-3745-4867-8205-EF6E8A63B99A}" dt="2024-03-20T13:41:03.681" v="19" actId="14100"/>
        <pc:sldMkLst>
          <pc:docMk/>
          <pc:sldMk cId="0" sldId="260"/>
        </pc:sldMkLst>
        <pc:spChg chg="add del">
          <ac:chgData name="Anne De Groote" userId="83f00fe3-6dac-4fb8-816b-873fad3d427e" providerId="ADAL" clId="{DFDB3F3D-3745-4867-8205-EF6E8A63B99A}" dt="2024-03-20T13:37:31.362" v="5" actId="478"/>
          <ac:spMkLst>
            <pc:docMk/>
            <pc:sldMk cId="0" sldId="260"/>
            <ac:spMk id="9" creationId="{8F3FF619-C71B-5720-078B-5A2ADAB0863E}"/>
          </ac:spMkLst>
        </pc:spChg>
        <pc:spChg chg="add">
          <ac:chgData name="Anne De Groote" userId="83f00fe3-6dac-4fb8-816b-873fad3d427e" providerId="ADAL" clId="{DFDB3F3D-3745-4867-8205-EF6E8A63B99A}" dt="2024-03-20T13:40:31.399" v="15"/>
          <ac:spMkLst>
            <pc:docMk/>
            <pc:sldMk cId="0" sldId="260"/>
            <ac:spMk id="15" creationId="{7693237C-F570-EC61-F5B5-8F27D672263B}"/>
          </ac:spMkLst>
        </pc:spChg>
        <pc:spChg chg="mod">
          <ac:chgData name="Anne De Groote" userId="83f00fe3-6dac-4fb8-816b-873fad3d427e" providerId="ADAL" clId="{DFDB3F3D-3745-4867-8205-EF6E8A63B99A}" dt="2024-03-20T13:40:36.980" v="17"/>
          <ac:spMkLst>
            <pc:docMk/>
            <pc:sldMk cId="0" sldId="260"/>
            <ac:spMk id="17" creationId="{99B1BD7C-A323-65A0-5060-CF7D680D81FB}"/>
          </ac:spMkLst>
        </pc:spChg>
        <pc:picChg chg="add mod">
          <ac:chgData name="Anne De Groote" userId="83f00fe3-6dac-4fb8-816b-873fad3d427e" providerId="ADAL" clId="{DFDB3F3D-3745-4867-8205-EF6E8A63B99A}" dt="2024-03-20T13:41:03.681" v="19" actId="14100"/>
          <ac:picMkLst>
            <pc:docMk/>
            <pc:sldMk cId="0" sldId="260"/>
            <ac:picMk id="14" creationId="{E8DF335F-9E3E-4036-911F-A2A9EB45563F}"/>
          </ac:picMkLst>
        </pc:picChg>
        <pc:picChg chg="del">
          <ac:chgData name="Anne De Groote" userId="83f00fe3-6dac-4fb8-816b-873fad3d427e" providerId="ADAL" clId="{DFDB3F3D-3745-4867-8205-EF6E8A63B99A}" dt="2024-03-20T13:37:28.979" v="3" actId="478"/>
          <ac:picMkLst>
            <pc:docMk/>
            <pc:sldMk cId="0" sldId="260"/>
            <ac:picMk id="16" creationId="{44B2B94B-4142-D642-F5DB-37BD588557AD}"/>
          </ac:picMkLst>
        </pc:picChg>
      </pc:sldChg>
    </pc:docChg>
  </pc:docChgLst>
  <pc:docChgLst>
    <pc:chgData name="Renee Seuren" userId="633b210b-255b-4674-9115-26098ca41ee3" providerId="ADAL" clId="{B9995B27-5675-44D0-8042-F491A24EF17C}"/>
    <pc:docChg chg="">
      <pc:chgData name="Renee Seuren" userId="633b210b-255b-4674-9115-26098ca41ee3" providerId="ADAL" clId="{B9995B27-5675-44D0-8042-F491A24EF17C}" dt="2024-01-16T13:22:05.382" v="2"/>
      <pc:docMkLst>
        <pc:docMk/>
      </pc:docMkLst>
      <pc:sldChg chg="addCm">
        <pc:chgData name="Renee Seuren" userId="633b210b-255b-4674-9115-26098ca41ee3" providerId="ADAL" clId="{B9995B27-5675-44D0-8042-F491A24EF17C}" dt="2024-01-16T13:21:19.196" v="0"/>
        <pc:sldMkLst>
          <pc:docMk/>
          <pc:sldMk cId="0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enee Seuren" userId="633b210b-255b-4674-9115-26098ca41ee3" providerId="ADAL" clId="{B9995B27-5675-44D0-8042-F491A24EF17C}" dt="2024-01-16T13:21:19.196" v="0"/>
              <pc2:cmMkLst xmlns:pc2="http://schemas.microsoft.com/office/powerpoint/2019/9/main/command">
                <pc:docMk/>
                <pc:sldMk cId="0" sldId="261"/>
                <pc2:cmMk id="{3DAC3240-5524-4001-96A7-9AB989577AE9}"/>
              </pc2:cmMkLst>
            </pc226:cmChg>
          </p:ext>
        </pc:extLst>
      </pc:sldChg>
      <pc:sldChg chg="addCm">
        <pc:chgData name="Renee Seuren" userId="633b210b-255b-4674-9115-26098ca41ee3" providerId="ADAL" clId="{B9995B27-5675-44D0-8042-F491A24EF17C}" dt="2024-01-16T13:22:05.382" v="2"/>
        <pc:sldMkLst>
          <pc:docMk/>
          <pc:sldMk cId="0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enee Seuren" userId="633b210b-255b-4674-9115-26098ca41ee3" providerId="ADAL" clId="{B9995B27-5675-44D0-8042-F491A24EF17C}" dt="2024-01-16T13:22:05.382" v="2"/>
              <pc2:cmMkLst xmlns:pc2="http://schemas.microsoft.com/office/powerpoint/2019/9/main/command">
                <pc:docMk/>
                <pc:sldMk cId="0" sldId="269"/>
                <pc2:cmMk id="{3353B4E2-28D4-4CA9-958D-D6C75BEB01A4}"/>
              </pc2:cmMkLst>
            </pc226:cmChg>
          </p:ext>
        </pc:extLst>
      </pc:sldChg>
      <pc:sldChg chg="addCm">
        <pc:chgData name="Renee Seuren" userId="633b210b-255b-4674-9115-26098ca41ee3" providerId="ADAL" clId="{B9995B27-5675-44D0-8042-F491A24EF17C}" dt="2024-01-16T13:21:54.266" v="1"/>
        <pc:sldMkLst>
          <pc:docMk/>
          <pc:sldMk cId="0" sldId="2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enee Seuren" userId="633b210b-255b-4674-9115-26098ca41ee3" providerId="ADAL" clId="{B9995B27-5675-44D0-8042-F491A24EF17C}" dt="2024-01-16T13:21:54.266" v="1"/>
              <pc2:cmMkLst xmlns:pc2="http://schemas.microsoft.com/office/powerpoint/2019/9/main/command">
                <pc:docMk/>
                <pc:sldMk cId="0" sldId="278"/>
                <pc2:cmMk id="{C84879AE-BE87-4450-B61C-448E21503252}"/>
              </pc2:cmMkLst>
            </pc226:cmChg>
          </p:ext>
        </pc:extLst>
      </pc:sldChg>
    </pc:docChg>
  </pc:docChgLst>
  <pc:docChgLst>
    <pc:chgData name="Anne De Groote" userId="83f00fe3-6dac-4fb8-816b-873fad3d427e" providerId="ADAL" clId="{61FB15BC-A566-4692-BC96-EB3E384EF9DE}"/>
    <pc:docChg chg="modSld">
      <pc:chgData name="Anne De Groote" userId="83f00fe3-6dac-4fb8-816b-873fad3d427e" providerId="ADAL" clId="{61FB15BC-A566-4692-BC96-EB3E384EF9DE}" dt="2024-01-17T07:12:26.418" v="21" actId="114"/>
      <pc:docMkLst>
        <pc:docMk/>
      </pc:docMkLst>
      <pc:sldChg chg="modSp mod delCm">
        <pc:chgData name="Anne De Groote" userId="83f00fe3-6dac-4fb8-816b-873fad3d427e" providerId="ADAL" clId="{61FB15BC-A566-4692-BC96-EB3E384EF9DE}" dt="2024-01-17T07:11:28.717" v="12"/>
        <pc:sldMkLst>
          <pc:docMk/>
          <pc:sldMk cId="0" sldId="261"/>
        </pc:sldMkLst>
        <pc:spChg chg="mod">
          <ac:chgData name="Anne De Groote" userId="83f00fe3-6dac-4fb8-816b-873fad3d427e" providerId="ADAL" clId="{61FB15BC-A566-4692-BC96-EB3E384EF9DE}" dt="2024-01-17T07:11:25.196" v="11" actId="20577"/>
          <ac:spMkLst>
            <pc:docMk/>
            <pc:sldMk cId="0" sldId="261"/>
            <ac:spMk id="16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ne De Groote" userId="83f00fe3-6dac-4fb8-816b-873fad3d427e" providerId="ADAL" clId="{61FB15BC-A566-4692-BC96-EB3E384EF9DE}" dt="2024-01-17T07:11:28.717" v="12"/>
              <pc2:cmMkLst xmlns:pc2="http://schemas.microsoft.com/office/powerpoint/2019/9/main/command">
                <pc:docMk/>
                <pc:sldMk cId="0" sldId="261"/>
                <pc2:cmMk id="{3DAC3240-5524-4001-96A7-9AB989577AE9}"/>
              </pc2:cmMkLst>
            </pc226:cmChg>
          </p:ext>
        </pc:extLst>
      </pc:sldChg>
      <pc:sldChg chg="modSp mod delCm">
        <pc:chgData name="Anne De Groote" userId="83f00fe3-6dac-4fb8-816b-873fad3d427e" providerId="ADAL" clId="{61FB15BC-A566-4692-BC96-EB3E384EF9DE}" dt="2024-01-17T07:11:36.532" v="14"/>
        <pc:sldMkLst>
          <pc:docMk/>
          <pc:sldMk cId="0" sldId="269"/>
        </pc:sldMkLst>
        <pc:spChg chg="mod">
          <ac:chgData name="Anne De Groote" userId="83f00fe3-6dac-4fb8-816b-873fad3d427e" providerId="ADAL" clId="{61FB15BC-A566-4692-BC96-EB3E384EF9DE}" dt="2024-01-17T07:11:34.153" v="13" actId="207"/>
          <ac:spMkLst>
            <pc:docMk/>
            <pc:sldMk cId="0" sldId="269"/>
            <ac:spMk id="10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ne De Groote" userId="83f00fe3-6dac-4fb8-816b-873fad3d427e" providerId="ADAL" clId="{61FB15BC-A566-4692-BC96-EB3E384EF9DE}" dt="2024-01-17T07:11:36.532" v="14"/>
              <pc2:cmMkLst xmlns:pc2="http://schemas.microsoft.com/office/powerpoint/2019/9/main/command">
                <pc:docMk/>
                <pc:sldMk cId="0" sldId="269"/>
                <pc2:cmMk id="{3353B4E2-28D4-4CA9-958D-D6C75BEB01A4}"/>
              </pc2:cmMkLst>
            </pc226:cmChg>
          </p:ext>
        </pc:extLst>
      </pc:sldChg>
      <pc:sldChg chg="modSp mod">
        <pc:chgData name="Anne De Groote" userId="83f00fe3-6dac-4fb8-816b-873fad3d427e" providerId="ADAL" clId="{61FB15BC-A566-4692-BC96-EB3E384EF9DE}" dt="2024-01-17T07:10:49.806" v="7" actId="34135"/>
        <pc:sldMkLst>
          <pc:docMk/>
          <pc:sldMk cId="0" sldId="276"/>
        </pc:sldMkLst>
        <pc:spChg chg="mod">
          <ac:chgData name="Anne De Groote" userId="83f00fe3-6dac-4fb8-816b-873fad3d427e" providerId="ADAL" clId="{61FB15BC-A566-4692-BC96-EB3E384EF9DE}" dt="2024-01-17T07:10:49.806" v="7" actId="34135"/>
          <ac:spMkLst>
            <pc:docMk/>
            <pc:sldMk cId="0" sldId="276"/>
            <ac:spMk id="6" creationId="{00000000-0000-0000-0000-000000000000}"/>
          </ac:spMkLst>
        </pc:spChg>
      </pc:sldChg>
      <pc:sldChg chg="modSp mod delCm">
        <pc:chgData name="Anne De Groote" userId="83f00fe3-6dac-4fb8-816b-873fad3d427e" providerId="ADAL" clId="{61FB15BC-A566-4692-BC96-EB3E384EF9DE}" dt="2024-01-17T07:12:26.418" v="21" actId="114"/>
        <pc:sldMkLst>
          <pc:docMk/>
          <pc:sldMk cId="0" sldId="278"/>
        </pc:sldMkLst>
        <pc:spChg chg="mod">
          <ac:chgData name="Anne De Groote" userId="83f00fe3-6dac-4fb8-816b-873fad3d427e" providerId="ADAL" clId="{61FB15BC-A566-4692-BC96-EB3E384EF9DE}" dt="2024-01-17T07:12:26.418" v="21" actId="114"/>
          <ac:spMkLst>
            <pc:docMk/>
            <pc:sldMk cId="0" sldId="278"/>
            <ac:spMk id="14" creationId="{00000000-0000-0000-0000-000000000000}"/>
          </ac:spMkLst>
        </pc:spChg>
        <pc:spChg chg="mod">
          <ac:chgData name="Anne De Groote" userId="83f00fe3-6dac-4fb8-816b-873fad3d427e" providerId="ADAL" clId="{61FB15BC-A566-4692-BC96-EB3E384EF9DE}" dt="2024-01-17T07:11:57.104" v="18" actId="207"/>
          <ac:spMkLst>
            <pc:docMk/>
            <pc:sldMk cId="0" sldId="278"/>
            <ac:spMk id="15" creationId="{00000000-0000-0000-0000-000000000000}"/>
          </ac:spMkLst>
        </pc:spChg>
        <pc:spChg chg="mod">
          <ac:chgData name="Anne De Groote" userId="83f00fe3-6dac-4fb8-816b-873fad3d427e" providerId="ADAL" clId="{61FB15BC-A566-4692-BC96-EB3E384EF9DE}" dt="2024-01-17T07:11:46.521" v="16" actId="207"/>
          <ac:spMkLst>
            <pc:docMk/>
            <pc:sldMk cId="0" sldId="278"/>
            <ac:spMk id="16" creationId="{00000000-0000-0000-0000-000000000000}"/>
          </ac:spMkLst>
        </pc:spChg>
        <pc:spChg chg="mod">
          <ac:chgData name="Anne De Groote" userId="83f00fe3-6dac-4fb8-816b-873fad3d427e" providerId="ADAL" clId="{61FB15BC-A566-4692-BC96-EB3E384EF9DE}" dt="2024-01-17T07:11:51.791" v="17" actId="207"/>
          <ac:spMkLst>
            <pc:docMk/>
            <pc:sldMk cId="0" sldId="278"/>
            <ac:spMk id="17" creationId="{00000000-0000-0000-0000-000000000000}"/>
          </ac:spMkLst>
        </pc:spChg>
        <pc:spChg chg="mod">
          <ac:chgData name="Anne De Groote" userId="83f00fe3-6dac-4fb8-816b-873fad3d427e" providerId="ADAL" clId="{61FB15BC-A566-4692-BC96-EB3E384EF9DE}" dt="2024-01-17T07:12:00.802" v="19" actId="207"/>
          <ac:spMkLst>
            <pc:docMk/>
            <pc:sldMk cId="0" sldId="278"/>
            <ac:spMk id="19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ne De Groote" userId="83f00fe3-6dac-4fb8-816b-873fad3d427e" providerId="ADAL" clId="{61FB15BC-A566-4692-BC96-EB3E384EF9DE}" dt="2024-01-17T07:11:42.442" v="15"/>
              <pc2:cmMkLst xmlns:pc2="http://schemas.microsoft.com/office/powerpoint/2019/9/main/command">
                <pc:docMk/>
                <pc:sldMk cId="0" sldId="278"/>
                <pc2:cmMk id="{C84879AE-BE87-4450-B61C-448E21503252}"/>
              </pc2:cmMkLst>
            </pc226:cmChg>
          </p:ext>
        </pc:extLst>
      </pc:sldChg>
    </pc:docChg>
  </pc:docChgLst>
  <pc:docChgLst>
    <pc:chgData name="Anne De Groote" userId="83f00fe3-6dac-4fb8-816b-873fad3d427e" providerId="ADAL" clId="{022F440D-A7C5-49A1-878C-C46828D65822}"/>
    <pc:docChg chg="undo custSel addSld delSld modSld sldOrd">
      <pc:chgData name="Anne De Groote" userId="83f00fe3-6dac-4fb8-816b-873fad3d427e" providerId="ADAL" clId="{022F440D-A7C5-49A1-878C-C46828D65822}" dt="2023-11-17T11:05:21.808" v="720" actId="34135"/>
      <pc:docMkLst>
        <pc:docMk/>
      </pc:docMkLst>
      <pc:sldChg chg="modSp mod">
        <pc:chgData name="Anne De Groote" userId="83f00fe3-6dac-4fb8-816b-873fad3d427e" providerId="ADAL" clId="{022F440D-A7C5-49A1-878C-C46828D65822}" dt="2023-11-15T12:40:55.019" v="89" actId="34135"/>
        <pc:sldMkLst>
          <pc:docMk/>
          <pc:sldMk cId="0" sldId="256"/>
        </pc:sldMkLst>
        <pc:spChg chg="mod">
          <ac:chgData name="Anne De Groote" userId="83f00fe3-6dac-4fb8-816b-873fad3d427e" providerId="ADAL" clId="{022F440D-A7C5-49A1-878C-C46828D65822}" dt="2023-11-15T12:40:55.019" v="89" actId="34135"/>
          <ac:spMkLst>
            <pc:docMk/>
            <pc:sldMk cId="0" sldId="256"/>
            <ac:spMk id="5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0:55.019" v="89" actId="34135"/>
          <ac:spMkLst>
            <pc:docMk/>
            <pc:sldMk cId="0" sldId="256"/>
            <ac:spMk id="6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0:55.019" v="89" actId="34135"/>
          <ac:spMkLst>
            <pc:docMk/>
            <pc:sldMk cId="0" sldId="256"/>
            <ac:spMk id="10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0:55.019" v="89" actId="34135"/>
          <ac:spMkLst>
            <pc:docMk/>
            <pc:sldMk cId="0" sldId="256"/>
            <ac:spMk id="11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0:55.019" v="89" actId="34135"/>
          <ac:spMkLst>
            <pc:docMk/>
            <pc:sldMk cId="0" sldId="256"/>
            <ac:spMk id="12" creationId="{00000000-0000-0000-0000-000000000000}"/>
          </ac:spMkLst>
        </pc:spChg>
      </pc:sldChg>
      <pc:sldChg chg="modSp mod">
        <pc:chgData name="Anne De Groote" userId="83f00fe3-6dac-4fb8-816b-873fad3d427e" providerId="ADAL" clId="{022F440D-A7C5-49A1-878C-C46828D65822}" dt="2023-11-15T12:41:47.657" v="99" actId="34135"/>
        <pc:sldMkLst>
          <pc:docMk/>
          <pc:sldMk cId="0" sldId="257"/>
        </pc:sldMkLst>
        <pc:spChg chg="mod">
          <ac:chgData name="Anne De Groote" userId="83f00fe3-6dac-4fb8-816b-873fad3d427e" providerId="ADAL" clId="{022F440D-A7C5-49A1-878C-C46828D65822}" dt="2023-11-15T12:41:47.657" v="99" actId="34135"/>
          <ac:spMkLst>
            <pc:docMk/>
            <pc:sldMk cId="0" sldId="257"/>
            <ac:spMk id="3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47.657" v="99" actId="34135"/>
          <ac:spMkLst>
            <pc:docMk/>
            <pc:sldMk cId="0" sldId="257"/>
            <ac:spMk id="4" creationId="{00000000-0000-0000-0000-000000000000}"/>
          </ac:spMkLst>
        </pc:spChg>
        <pc:spChg chg="mod modCrop">
          <ac:chgData name="Anne De Groote" userId="83f00fe3-6dac-4fb8-816b-873fad3d427e" providerId="ADAL" clId="{022F440D-A7C5-49A1-878C-C46828D65822}" dt="2023-11-15T12:41:47.657" v="99" actId="34135"/>
          <ac:spMkLst>
            <pc:docMk/>
            <pc:sldMk cId="0" sldId="257"/>
            <ac:spMk id="5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47.657" v="99" actId="34135"/>
          <ac:spMkLst>
            <pc:docMk/>
            <pc:sldMk cId="0" sldId="257"/>
            <ac:spMk id="6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47.657" v="99" actId="34135"/>
          <ac:spMkLst>
            <pc:docMk/>
            <pc:sldMk cId="0" sldId="257"/>
            <ac:spMk id="7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47.657" v="99" actId="34135"/>
          <ac:spMkLst>
            <pc:docMk/>
            <pc:sldMk cId="0" sldId="257"/>
            <ac:spMk id="8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47.657" v="99" actId="34135"/>
          <ac:spMkLst>
            <pc:docMk/>
            <pc:sldMk cId="0" sldId="257"/>
            <ac:spMk id="9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47.657" v="99" actId="34135"/>
          <ac:spMkLst>
            <pc:docMk/>
            <pc:sldMk cId="0" sldId="257"/>
            <ac:spMk id="10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47.657" v="99" actId="34135"/>
          <ac:spMkLst>
            <pc:docMk/>
            <pc:sldMk cId="0" sldId="257"/>
            <ac:spMk id="11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47.657" v="99" actId="34135"/>
          <ac:spMkLst>
            <pc:docMk/>
            <pc:sldMk cId="0" sldId="257"/>
            <ac:spMk id="12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47.657" v="99" actId="34135"/>
          <ac:spMkLst>
            <pc:docMk/>
            <pc:sldMk cId="0" sldId="257"/>
            <ac:spMk id="13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47.657" v="99" actId="34135"/>
          <ac:spMkLst>
            <pc:docMk/>
            <pc:sldMk cId="0" sldId="257"/>
            <ac:spMk id="14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47.657" v="99" actId="34135"/>
          <ac:spMkLst>
            <pc:docMk/>
            <pc:sldMk cId="0" sldId="257"/>
            <ac:spMk id="15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47.657" v="99" actId="34135"/>
          <ac:spMkLst>
            <pc:docMk/>
            <pc:sldMk cId="0" sldId="257"/>
            <ac:spMk id="16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47.657" v="99" actId="34135"/>
          <ac:spMkLst>
            <pc:docMk/>
            <pc:sldMk cId="0" sldId="257"/>
            <ac:spMk id="17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47.657" v="99" actId="34135"/>
          <ac:spMkLst>
            <pc:docMk/>
            <pc:sldMk cId="0" sldId="257"/>
            <ac:spMk id="18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47.657" v="99" actId="34135"/>
          <ac:spMkLst>
            <pc:docMk/>
            <pc:sldMk cId="0" sldId="257"/>
            <ac:spMk id="19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47.657" v="99" actId="34135"/>
          <ac:spMkLst>
            <pc:docMk/>
            <pc:sldMk cId="0" sldId="257"/>
            <ac:spMk id="20" creationId="{00000000-0000-0000-0000-000000000000}"/>
          </ac:spMkLst>
        </pc:spChg>
        <pc:grpChg chg="mod">
          <ac:chgData name="Anne De Groote" userId="83f00fe3-6dac-4fb8-816b-873fad3d427e" providerId="ADAL" clId="{022F440D-A7C5-49A1-878C-C46828D65822}" dt="2023-11-15T12:41:47.657" v="99" actId="34135"/>
          <ac:grpSpMkLst>
            <pc:docMk/>
            <pc:sldMk cId="0" sldId="257"/>
            <ac:grpSpMk id="2" creationId="{00000000-0000-0000-0000-000000000000}"/>
          </ac:grpSpMkLst>
        </pc:grpChg>
      </pc:sldChg>
      <pc:sldChg chg="modSp mod">
        <pc:chgData name="Anne De Groote" userId="83f00fe3-6dac-4fb8-816b-873fad3d427e" providerId="ADAL" clId="{022F440D-A7C5-49A1-878C-C46828D65822}" dt="2023-11-15T12:41:59.384" v="100" actId="34135"/>
        <pc:sldMkLst>
          <pc:docMk/>
          <pc:sldMk cId="0" sldId="258"/>
        </pc:sldMkLst>
        <pc:spChg chg="mod">
          <ac:chgData name="Anne De Groote" userId="83f00fe3-6dac-4fb8-816b-873fad3d427e" providerId="ADAL" clId="{022F440D-A7C5-49A1-878C-C46828D65822}" dt="2023-11-15T12:41:59.384" v="100" actId="34135"/>
          <ac:spMkLst>
            <pc:docMk/>
            <pc:sldMk cId="0" sldId="258"/>
            <ac:spMk id="3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59.384" v="100" actId="34135"/>
          <ac:spMkLst>
            <pc:docMk/>
            <pc:sldMk cId="0" sldId="258"/>
            <ac:spMk id="4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59.384" v="100" actId="34135"/>
          <ac:spMkLst>
            <pc:docMk/>
            <pc:sldMk cId="0" sldId="258"/>
            <ac:spMk id="5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59.384" v="100" actId="34135"/>
          <ac:spMkLst>
            <pc:docMk/>
            <pc:sldMk cId="0" sldId="258"/>
            <ac:spMk id="6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59.384" v="100" actId="34135"/>
          <ac:spMkLst>
            <pc:docMk/>
            <pc:sldMk cId="0" sldId="258"/>
            <ac:spMk id="7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59.384" v="100" actId="34135"/>
          <ac:spMkLst>
            <pc:docMk/>
            <pc:sldMk cId="0" sldId="258"/>
            <ac:spMk id="8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59.384" v="100" actId="34135"/>
          <ac:spMkLst>
            <pc:docMk/>
            <pc:sldMk cId="0" sldId="258"/>
            <ac:spMk id="9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59.384" v="100" actId="34135"/>
          <ac:spMkLst>
            <pc:docMk/>
            <pc:sldMk cId="0" sldId="258"/>
            <ac:spMk id="10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59.384" v="100" actId="34135"/>
          <ac:spMkLst>
            <pc:docMk/>
            <pc:sldMk cId="0" sldId="258"/>
            <ac:spMk id="11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59.384" v="100" actId="34135"/>
          <ac:spMkLst>
            <pc:docMk/>
            <pc:sldMk cId="0" sldId="258"/>
            <ac:spMk id="12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59.384" v="100" actId="34135"/>
          <ac:spMkLst>
            <pc:docMk/>
            <pc:sldMk cId="0" sldId="258"/>
            <ac:spMk id="13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59.384" v="100" actId="34135"/>
          <ac:spMkLst>
            <pc:docMk/>
            <pc:sldMk cId="0" sldId="258"/>
            <ac:spMk id="14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59.384" v="100" actId="34135"/>
          <ac:spMkLst>
            <pc:docMk/>
            <pc:sldMk cId="0" sldId="258"/>
            <ac:spMk id="15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59.384" v="100" actId="34135"/>
          <ac:spMkLst>
            <pc:docMk/>
            <pc:sldMk cId="0" sldId="258"/>
            <ac:spMk id="16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59.384" v="100" actId="34135"/>
          <ac:spMkLst>
            <pc:docMk/>
            <pc:sldMk cId="0" sldId="258"/>
            <ac:spMk id="17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59.384" v="100" actId="34135"/>
          <ac:spMkLst>
            <pc:docMk/>
            <pc:sldMk cId="0" sldId="258"/>
            <ac:spMk id="18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59.384" v="100" actId="34135"/>
          <ac:spMkLst>
            <pc:docMk/>
            <pc:sldMk cId="0" sldId="258"/>
            <ac:spMk id="19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1:59.384" v="100" actId="34135"/>
          <ac:spMkLst>
            <pc:docMk/>
            <pc:sldMk cId="0" sldId="258"/>
            <ac:spMk id="20" creationId="{00000000-0000-0000-0000-000000000000}"/>
          </ac:spMkLst>
        </pc:spChg>
        <pc:grpChg chg="mod">
          <ac:chgData name="Anne De Groote" userId="83f00fe3-6dac-4fb8-816b-873fad3d427e" providerId="ADAL" clId="{022F440D-A7C5-49A1-878C-C46828D65822}" dt="2023-11-15T12:41:59.384" v="100" actId="34135"/>
          <ac:grpSpMkLst>
            <pc:docMk/>
            <pc:sldMk cId="0" sldId="258"/>
            <ac:grpSpMk id="2" creationId="{00000000-0000-0000-0000-000000000000}"/>
          </ac:grpSpMkLst>
        </pc:grpChg>
      </pc:sldChg>
      <pc:sldChg chg="modSp mod ord">
        <pc:chgData name="Anne De Groote" userId="83f00fe3-6dac-4fb8-816b-873fad3d427e" providerId="ADAL" clId="{022F440D-A7C5-49A1-878C-C46828D65822}" dt="2023-11-16T09:56:12.468" v="158"/>
        <pc:sldMkLst>
          <pc:docMk/>
          <pc:sldMk cId="0" sldId="259"/>
        </pc:sldMkLst>
        <pc:spChg chg="mod">
          <ac:chgData name="Anne De Groote" userId="83f00fe3-6dac-4fb8-816b-873fad3d427e" providerId="ADAL" clId="{022F440D-A7C5-49A1-878C-C46828D65822}" dt="2023-11-15T12:42:08.133" v="101" actId="34135"/>
          <ac:spMkLst>
            <pc:docMk/>
            <pc:sldMk cId="0" sldId="259"/>
            <ac:spMk id="3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2:08.133" v="101" actId="34135"/>
          <ac:spMkLst>
            <pc:docMk/>
            <pc:sldMk cId="0" sldId="259"/>
            <ac:spMk id="4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2:08.133" v="101" actId="34135"/>
          <ac:spMkLst>
            <pc:docMk/>
            <pc:sldMk cId="0" sldId="259"/>
            <ac:spMk id="5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2:20.677" v="136" actId="20577"/>
          <ac:spMkLst>
            <pc:docMk/>
            <pc:sldMk cId="0" sldId="259"/>
            <ac:spMk id="6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2:08.133" v="101" actId="34135"/>
          <ac:spMkLst>
            <pc:docMk/>
            <pc:sldMk cId="0" sldId="259"/>
            <ac:spMk id="8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2:08.133" v="101" actId="34135"/>
          <ac:spMkLst>
            <pc:docMk/>
            <pc:sldMk cId="0" sldId="259"/>
            <ac:spMk id="9" creationId="{0FEE8F89-960A-4553-5308-B53F8BD53845}"/>
          </ac:spMkLst>
        </pc:spChg>
        <pc:grpChg chg="mod">
          <ac:chgData name="Anne De Groote" userId="83f00fe3-6dac-4fb8-816b-873fad3d427e" providerId="ADAL" clId="{022F440D-A7C5-49A1-878C-C46828D65822}" dt="2023-11-15T12:42:08.133" v="101" actId="34135"/>
          <ac:grpSpMkLst>
            <pc:docMk/>
            <pc:sldMk cId="0" sldId="259"/>
            <ac:grpSpMk id="2" creationId="{00000000-0000-0000-0000-000000000000}"/>
          </ac:grpSpMkLst>
        </pc:grpChg>
      </pc:sldChg>
      <pc:sldChg chg="modSp mod ord">
        <pc:chgData name="Anne De Groote" userId="83f00fe3-6dac-4fb8-816b-873fad3d427e" providerId="ADAL" clId="{022F440D-A7C5-49A1-878C-C46828D65822}" dt="2023-11-16T09:49:14.015" v="155"/>
        <pc:sldMkLst>
          <pc:docMk/>
          <pc:sldMk cId="0" sldId="260"/>
        </pc:sldMkLst>
        <pc:spChg chg="mod">
          <ac:chgData name="Anne De Groote" userId="83f00fe3-6dac-4fb8-816b-873fad3d427e" providerId="ADAL" clId="{022F440D-A7C5-49A1-878C-C46828D65822}" dt="2023-11-15T12:43:33.057" v="137" actId="34135"/>
          <ac:spMkLst>
            <pc:docMk/>
            <pc:sldMk cId="0" sldId="260"/>
            <ac:spMk id="3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3:33.057" v="137" actId="34135"/>
          <ac:spMkLst>
            <pc:docMk/>
            <pc:sldMk cId="0" sldId="260"/>
            <ac:spMk id="5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3:33.057" v="137" actId="34135"/>
          <ac:spMkLst>
            <pc:docMk/>
            <pc:sldMk cId="0" sldId="260"/>
            <ac:spMk id="6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3:33.057" v="137" actId="34135"/>
          <ac:spMkLst>
            <pc:docMk/>
            <pc:sldMk cId="0" sldId="260"/>
            <ac:spMk id="7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3:33.057" v="137" actId="34135"/>
          <ac:spMkLst>
            <pc:docMk/>
            <pc:sldMk cId="0" sldId="260"/>
            <ac:spMk id="8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3:33.057" v="137" actId="34135"/>
          <ac:spMkLst>
            <pc:docMk/>
            <pc:sldMk cId="0" sldId="260"/>
            <ac:spMk id="11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3:33.057" v="137" actId="34135"/>
          <ac:spMkLst>
            <pc:docMk/>
            <pc:sldMk cId="0" sldId="260"/>
            <ac:spMk id="12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3:33.057" v="137" actId="34135"/>
          <ac:spMkLst>
            <pc:docMk/>
            <pc:sldMk cId="0" sldId="260"/>
            <ac:spMk id="13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3:33.057" v="137" actId="34135"/>
          <ac:spMkLst>
            <pc:docMk/>
            <pc:sldMk cId="0" sldId="260"/>
            <ac:spMk id="17" creationId="{99B1BD7C-A323-65A0-5060-CF7D680D81FB}"/>
          </ac:spMkLst>
        </pc:spChg>
        <pc:grpChg chg="mod">
          <ac:chgData name="Anne De Groote" userId="83f00fe3-6dac-4fb8-816b-873fad3d427e" providerId="ADAL" clId="{022F440D-A7C5-49A1-878C-C46828D65822}" dt="2023-11-15T12:43:33.057" v="137" actId="34135"/>
          <ac:grpSpMkLst>
            <pc:docMk/>
            <pc:sldMk cId="0" sldId="260"/>
            <ac:grpSpMk id="4" creationId="{00000000-0000-0000-0000-000000000000}"/>
          </ac:grpSpMkLst>
        </pc:grpChg>
        <pc:grpChg chg="mod">
          <ac:chgData name="Anne De Groote" userId="83f00fe3-6dac-4fb8-816b-873fad3d427e" providerId="ADAL" clId="{022F440D-A7C5-49A1-878C-C46828D65822}" dt="2023-11-15T12:43:33.057" v="137" actId="34135"/>
          <ac:grpSpMkLst>
            <pc:docMk/>
            <pc:sldMk cId="0" sldId="260"/>
            <ac:grpSpMk id="10" creationId="{00000000-0000-0000-0000-000000000000}"/>
          </ac:grpSpMkLst>
        </pc:grpChg>
        <pc:picChg chg="mod">
          <ac:chgData name="Anne De Groote" userId="83f00fe3-6dac-4fb8-816b-873fad3d427e" providerId="ADAL" clId="{022F440D-A7C5-49A1-878C-C46828D65822}" dt="2023-11-15T12:43:35.722" v="138" actId="34136"/>
          <ac:picMkLst>
            <pc:docMk/>
            <pc:sldMk cId="0" sldId="260"/>
            <ac:picMk id="16" creationId="{44B2B94B-4142-D642-F5DB-37BD588557AD}"/>
          </ac:picMkLst>
        </pc:picChg>
      </pc:sldChg>
      <pc:sldChg chg="modSp mod">
        <pc:chgData name="Anne De Groote" userId="83f00fe3-6dac-4fb8-816b-873fad3d427e" providerId="ADAL" clId="{022F440D-A7C5-49A1-878C-C46828D65822}" dt="2023-11-16T10:19:57.474" v="623" actId="2711"/>
        <pc:sldMkLst>
          <pc:docMk/>
          <pc:sldMk cId="0" sldId="261"/>
        </pc:sldMkLst>
        <pc:spChg chg="mod">
          <ac:chgData name="Anne De Groote" userId="83f00fe3-6dac-4fb8-816b-873fad3d427e" providerId="ADAL" clId="{022F440D-A7C5-49A1-878C-C46828D65822}" dt="2023-11-15T12:43:45.353" v="139" actId="34135"/>
          <ac:spMkLst>
            <pc:docMk/>
            <pc:sldMk cId="0" sldId="261"/>
            <ac:spMk id="3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3:45.353" v="139" actId="34135"/>
          <ac:spMkLst>
            <pc:docMk/>
            <pc:sldMk cId="0" sldId="261"/>
            <ac:spMk id="5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3:45.353" v="139" actId="34135"/>
          <ac:spMkLst>
            <pc:docMk/>
            <pc:sldMk cId="0" sldId="261"/>
            <ac:spMk id="6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3:45.353" v="139" actId="34135"/>
          <ac:spMkLst>
            <pc:docMk/>
            <pc:sldMk cId="0" sldId="261"/>
            <ac:spMk id="7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3:45.353" v="139" actId="34135"/>
          <ac:spMkLst>
            <pc:docMk/>
            <pc:sldMk cId="0" sldId="261"/>
            <ac:spMk id="9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3:45.353" v="139" actId="34135"/>
          <ac:spMkLst>
            <pc:docMk/>
            <pc:sldMk cId="0" sldId="261"/>
            <ac:spMk id="10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3:45.353" v="139" actId="34135"/>
          <ac:spMkLst>
            <pc:docMk/>
            <pc:sldMk cId="0" sldId="261"/>
            <ac:spMk id="11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3:45.353" v="139" actId="34135"/>
          <ac:spMkLst>
            <pc:docMk/>
            <pc:sldMk cId="0" sldId="261"/>
            <ac:spMk id="13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3:45.353" v="139" actId="34135"/>
          <ac:spMkLst>
            <pc:docMk/>
            <pc:sldMk cId="0" sldId="261"/>
            <ac:spMk id="14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3:45.353" v="139" actId="34135"/>
          <ac:spMkLst>
            <pc:docMk/>
            <pc:sldMk cId="0" sldId="261"/>
            <ac:spMk id="15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6T10:19:57.474" v="623" actId="2711"/>
          <ac:spMkLst>
            <pc:docMk/>
            <pc:sldMk cId="0" sldId="261"/>
            <ac:spMk id="16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3:45.353" v="139" actId="34135"/>
          <ac:spMkLst>
            <pc:docMk/>
            <pc:sldMk cId="0" sldId="261"/>
            <ac:spMk id="17" creationId="{00000000-0000-0000-0000-000000000000}"/>
          </ac:spMkLst>
        </pc:spChg>
        <pc:grpChg chg="mod">
          <ac:chgData name="Anne De Groote" userId="83f00fe3-6dac-4fb8-816b-873fad3d427e" providerId="ADAL" clId="{022F440D-A7C5-49A1-878C-C46828D65822}" dt="2023-11-15T12:43:45.353" v="139" actId="34135"/>
          <ac:grpSpMkLst>
            <pc:docMk/>
            <pc:sldMk cId="0" sldId="261"/>
            <ac:grpSpMk id="4" creationId="{00000000-0000-0000-0000-000000000000}"/>
          </ac:grpSpMkLst>
        </pc:grpChg>
        <pc:grpChg chg="mod">
          <ac:chgData name="Anne De Groote" userId="83f00fe3-6dac-4fb8-816b-873fad3d427e" providerId="ADAL" clId="{022F440D-A7C5-49A1-878C-C46828D65822}" dt="2023-11-15T12:43:45.353" v="139" actId="34135"/>
          <ac:grpSpMkLst>
            <pc:docMk/>
            <pc:sldMk cId="0" sldId="261"/>
            <ac:grpSpMk id="8" creationId="{00000000-0000-0000-0000-000000000000}"/>
          </ac:grpSpMkLst>
        </pc:grpChg>
        <pc:grpChg chg="mod">
          <ac:chgData name="Anne De Groote" userId="83f00fe3-6dac-4fb8-816b-873fad3d427e" providerId="ADAL" clId="{022F440D-A7C5-49A1-878C-C46828D65822}" dt="2023-11-15T12:43:45.353" v="139" actId="34135"/>
          <ac:grpSpMkLst>
            <pc:docMk/>
            <pc:sldMk cId="0" sldId="261"/>
            <ac:grpSpMk id="12" creationId="{00000000-0000-0000-0000-000000000000}"/>
          </ac:grpSpMkLst>
        </pc:grpChg>
      </pc:sldChg>
      <pc:sldChg chg="modSp mod">
        <pc:chgData name="Anne De Groote" userId="83f00fe3-6dac-4fb8-816b-873fad3d427e" providerId="ADAL" clId="{022F440D-A7C5-49A1-878C-C46828D65822}" dt="2023-11-15T12:44:03.903" v="141" actId="34135"/>
        <pc:sldMkLst>
          <pc:docMk/>
          <pc:sldMk cId="0" sldId="262"/>
        </pc:sldMkLst>
        <pc:spChg chg="mod">
          <ac:chgData name="Anne De Groote" userId="83f00fe3-6dac-4fb8-816b-873fad3d427e" providerId="ADAL" clId="{022F440D-A7C5-49A1-878C-C46828D65822}" dt="2023-11-15T12:44:03.903" v="141" actId="34135"/>
          <ac:spMkLst>
            <pc:docMk/>
            <pc:sldMk cId="0" sldId="262"/>
            <ac:spMk id="3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03.903" v="141" actId="34135"/>
          <ac:spMkLst>
            <pc:docMk/>
            <pc:sldMk cId="0" sldId="262"/>
            <ac:spMk id="4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03.903" v="141" actId="34135"/>
          <ac:spMkLst>
            <pc:docMk/>
            <pc:sldMk cId="0" sldId="262"/>
            <ac:spMk id="5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03.903" v="141" actId="34135"/>
          <ac:spMkLst>
            <pc:docMk/>
            <pc:sldMk cId="0" sldId="262"/>
            <ac:spMk id="6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03.903" v="141" actId="34135"/>
          <ac:spMkLst>
            <pc:docMk/>
            <pc:sldMk cId="0" sldId="262"/>
            <ac:spMk id="7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03.903" v="141" actId="34135"/>
          <ac:spMkLst>
            <pc:docMk/>
            <pc:sldMk cId="0" sldId="262"/>
            <ac:spMk id="9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03.903" v="141" actId="34135"/>
          <ac:spMkLst>
            <pc:docMk/>
            <pc:sldMk cId="0" sldId="262"/>
            <ac:spMk id="10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03.903" v="141" actId="34135"/>
          <ac:spMkLst>
            <pc:docMk/>
            <pc:sldMk cId="0" sldId="262"/>
            <ac:spMk id="12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03.903" v="141" actId="34135"/>
          <ac:spMkLst>
            <pc:docMk/>
            <pc:sldMk cId="0" sldId="262"/>
            <ac:spMk id="13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03.903" v="141" actId="34135"/>
          <ac:spMkLst>
            <pc:docMk/>
            <pc:sldMk cId="0" sldId="262"/>
            <ac:spMk id="14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03.903" v="141" actId="34135"/>
          <ac:spMkLst>
            <pc:docMk/>
            <pc:sldMk cId="0" sldId="262"/>
            <ac:spMk id="15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03.903" v="141" actId="34135"/>
          <ac:spMkLst>
            <pc:docMk/>
            <pc:sldMk cId="0" sldId="262"/>
            <ac:spMk id="17" creationId="{9863929B-524C-44B0-E75D-F8A2CE345D4F}"/>
          </ac:spMkLst>
        </pc:spChg>
        <pc:spChg chg="mod">
          <ac:chgData name="Anne De Groote" userId="83f00fe3-6dac-4fb8-816b-873fad3d427e" providerId="ADAL" clId="{022F440D-A7C5-49A1-878C-C46828D65822}" dt="2023-11-15T12:44:03.903" v="141" actId="34135"/>
          <ac:spMkLst>
            <pc:docMk/>
            <pc:sldMk cId="0" sldId="262"/>
            <ac:spMk id="19" creationId="{329874F0-0505-F9C5-3EAE-C887F403EC2D}"/>
          </ac:spMkLst>
        </pc:spChg>
        <pc:spChg chg="mod">
          <ac:chgData name="Anne De Groote" userId="83f00fe3-6dac-4fb8-816b-873fad3d427e" providerId="ADAL" clId="{022F440D-A7C5-49A1-878C-C46828D65822}" dt="2023-11-15T12:44:03.903" v="141" actId="34135"/>
          <ac:spMkLst>
            <pc:docMk/>
            <pc:sldMk cId="0" sldId="262"/>
            <ac:spMk id="20" creationId="{3B38646D-454A-C239-D8B1-D9ABABB9F18D}"/>
          </ac:spMkLst>
        </pc:spChg>
        <pc:grpChg chg="mod">
          <ac:chgData name="Anne De Groote" userId="83f00fe3-6dac-4fb8-816b-873fad3d427e" providerId="ADAL" clId="{022F440D-A7C5-49A1-878C-C46828D65822}" dt="2023-11-15T12:44:03.903" v="141" actId="34135"/>
          <ac:grpSpMkLst>
            <pc:docMk/>
            <pc:sldMk cId="0" sldId="262"/>
            <ac:grpSpMk id="2" creationId="{00000000-0000-0000-0000-000000000000}"/>
          </ac:grpSpMkLst>
        </pc:grpChg>
        <pc:grpChg chg="mod">
          <ac:chgData name="Anne De Groote" userId="83f00fe3-6dac-4fb8-816b-873fad3d427e" providerId="ADAL" clId="{022F440D-A7C5-49A1-878C-C46828D65822}" dt="2023-11-15T12:44:03.903" v="141" actId="34135"/>
          <ac:grpSpMkLst>
            <pc:docMk/>
            <pc:sldMk cId="0" sldId="262"/>
            <ac:grpSpMk id="8" creationId="{00000000-0000-0000-0000-000000000000}"/>
          </ac:grpSpMkLst>
        </pc:grpChg>
        <pc:grpChg chg="mod">
          <ac:chgData name="Anne De Groote" userId="83f00fe3-6dac-4fb8-816b-873fad3d427e" providerId="ADAL" clId="{022F440D-A7C5-49A1-878C-C46828D65822}" dt="2023-11-15T12:44:03.903" v="141" actId="34135"/>
          <ac:grpSpMkLst>
            <pc:docMk/>
            <pc:sldMk cId="0" sldId="262"/>
            <ac:grpSpMk id="11" creationId="{00000000-0000-0000-0000-000000000000}"/>
          </ac:grpSpMkLst>
        </pc:grpChg>
      </pc:sldChg>
      <pc:sldChg chg="modSp mod">
        <pc:chgData name="Anne De Groote" userId="83f00fe3-6dac-4fb8-816b-873fad3d427e" providerId="ADAL" clId="{022F440D-A7C5-49A1-878C-C46828D65822}" dt="2023-11-15T12:44:08.781" v="142" actId="34135"/>
        <pc:sldMkLst>
          <pc:docMk/>
          <pc:sldMk cId="0" sldId="263"/>
        </pc:sldMkLst>
        <pc:spChg chg="mod">
          <ac:chgData name="Anne De Groote" userId="83f00fe3-6dac-4fb8-816b-873fad3d427e" providerId="ADAL" clId="{022F440D-A7C5-49A1-878C-C46828D65822}" dt="2023-11-15T12:44:08.781" v="142" actId="34135"/>
          <ac:spMkLst>
            <pc:docMk/>
            <pc:sldMk cId="0" sldId="263"/>
            <ac:spMk id="3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08.781" v="142" actId="34135"/>
          <ac:spMkLst>
            <pc:docMk/>
            <pc:sldMk cId="0" sldId="263"/>
            <ac:spMk id="4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08.781" v="142" actId="34135"/>
          <ac:spMkLst>
            <pc:docMk/>
            <pc:sldMk cId="0" sldId="263"/>
            <ac:spMk id="5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08.781" v="142" actId="34135"/>
          <ac:spMkLst>
            <pc:docMk/>
            <pc:sldMk cId="0" sldId="263"/>
            <ac:spMk id="6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08.781" v="142" actId="34135"/>
          <ac:spMkLst>
            <pc:docMk/>
            <pc:sldMk cId="0" sldId="263"/>
            <ac:spMk id="7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08.781" v="142" actId="34135"/>
          <ac:spMkLst>
            <pc:docMk/>
            <pc:sldMk cId="0" sldId="263"/>
            <ac:spMk id="12" creationId="{D34A0F79-E175-17B4-13BC-C762D3E1B8E1}"/>
          </ac:spMkLst>
        </pc:spChg>
        <pc:grpChg chg="mod">
          <ac:chgData name="Anne De Groote" userId="83f00fe3-6dac-4fb8-816b-873fad3d427e" providerId="ADAL" clId="{022F440D-A7C5-49A1-878C-C46828D65822}" dt="2023-11-15T12:44:08.781" v="142" actId="34135"/>
          <ac:grpSpMkLst>
            <pc:docMk/>
            <pc:sldMk cId="0" sldId="263"/>
            <ac:grpSpMk id="2" creationId="{00000000-0000-0000-0000-000000000000}"/>
          </ac:grpSpMkLst>
        </pc:grpChg>
      </pc:sldChg>
      <pc:sldChg chg="modSp mod">
        <pc:chgData name="Anne De Groote" userId="83f00fe3-6dac-4fb8-816b-873fad3d427e" providerId="ADAL" clId="{022F440D-A7C5-49A1-878C-C46828D65822}" dt="2023-11-16T10:20:54.609" v="629" actId="2711"/>
        <pc:sldMkLst>
          <pc:docMk/>
          <pc:sldMk cId="0" sldId="264"/>
        </pc:sldMkLst>
        <pc:spChg chg="mod">
          <ac:chgData name="Anne De Groote" userId="83f00fe3-6dac-4fb8-816b-873fad3d427e" providerId="ADAL" clId="{022F440D-A7C5-49A1-878C-C46828D65822}" dt="2023-11-15T12:44:12.406" v="143" actId="34135"/>
          <ac:spMkLst>
            <pc:docMk/>
            <pc:sldMk cId="0" sldId="264"/>
            <ac:spMk id="3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12.406" v="143" actId="34135"/>
          <ac:spMkLst>
            <pc:docMk/>
            <pc:sldMk cId="0" sldId="264"/>
            <ac:spMk id="4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12.406" v="143" actId="34135"/>
          <ac:spMkLst>
            <pc:docMk/>
            <pc:sldMk cId="0" sldId="264"/>
            <ac:spMk id="6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12.406" v="143" actId="34135"/>
          <ac:spMkLst>
            <pc:docMk/>
            <pc:sldMk cId="0" sldId="264"/>
            <ac:spMk id="7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12.406" v="143" actId="34135"/>
          <ac:spMkLst>
            <pc:docMk/>
            <pc:sldMk cId="0" sldId="264"/>
            <ac:spMk id="8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12.406" v="143" actId="34135"/>
          <ac:spMkLst>
            <pc:docMk/>
            <pc:sldMk cId="0" sldId="264"/>
            <ac:spMk id="9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6T10:20:38.244" v="626" actId="2711"/>
          <ac:spMkLst>
            <pc:docMk/>
            <pc:sldMk cId="0" sldId="264"/>
            <ac:spMk id="10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6T10:20:43.927" v="627" actId="2711"/>
          <ac:spMkLst>
            <pc:docMk/>
            <pc:sldMk cId="0" sldId="264"/>
            <ac:spMk id="11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6T10:20:49.717" v="628" actId="2711"/>
          <ac:spMkLst>
            <pc:docMk/>
            <pc:sldMk cId="0" sldId="264"/>
            <ac:spMk id="12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6T10:20:54.609" v="629" actId="2711"/>
          <ac:spMkLst>
            <pc:docMk/>
            <pc:sldMk cId="0" sldId="264"/>
            <ac:spMk id="13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12.406" v="143" actId="34135"/>
          <ac:spMkLst>
            <pc:docMk/>
            <pc:sldMk cId="0" sldId="264"/>
            <ac:spMk id="14" creationId="{00000000-0000-0000-0000-000000000000}"/>
          </ac:spMkLst>
        </pc:spChg>
        <pc:grpChg chg="mod">
          <ac:chgData name="Anne De Groote" userId="83f00fe3-6dac-4fb8-816b-873fad3d427e" providerId="ADAL" clId="{022F440D-A7C5-49A1-878C-C46828D65822}" dt="2023-11-15T12:44:12.406" v="143" actId="34135"/>
          <ac:grpSpMkLst>
            <pc:docMk/>
            <pc:sldMk cId="0" sldId="264"/>
            <ac:grpSpMk id="2" creationId="{00000000-0000-0000-0000-000000000000}"/>
          </ac:grpSpMkLst>
        </pc:grpChg>
        <pc:grpChg chg="mod">
          <ac:chgData name="Anne De Groote" userId="83f00fe3-6dac-4fb8-816b-873fad3d427e" providerId="ADAL" clId="{022F440D-A7C5-49A1-878C-C46828D65822}" dt="2023-11-15T12:44:12.406" v="143" actId="34135"/>
          <ac:grpSpMkLst>
            <pc:docMk/>
            <pc:sldMk cId="0" sldId="264"/>
            <ac:grpSpMk id="5" creationId="{00000000-0000-0000-0000-000000000000}"/>
          </ac:grpSpMkLst>
        </pc:grpChg>
      </pc:sldChg>
      <pc:sldChg chg="modSp mod">
        <pc:chgData name="Anne De Groote" userId="83f00fe3-6dac-4fb8-816b-873fad3d427e" providerId="ADAL" clId="{022F440D-A7C5-49A1-878C-C46828D65822}" dt="2023-11-16T10:20:21.143" v="625" actId="2711"/>
        <pc:sldMkLst>
          <pc:docMk/>
          <pc:sldMk cId="0" sldId="265"/>
        </pc:sldMkLst>
        <pc:spChg chg="mod">
          <ac:chgData name="Anne De Groote" userId="83f00fe3-6dac-4fb8-816b-873fad3d427e" providerId="ADAL" clId="{022F440D-A7C5-49A1-878C-C46828D65822}" dt="2023-11-15T12:44:27.287" v="144" actId="34135"/>
          <ac:spMkLst>
            <pc:docMk/>
            <pc:sldMk cId="0" sldId="265"/>
            <ac:spMk id="3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27.287" v="144" actId="34135"/>
          <ac:spMkLst>
            <pc:docMk/>
            <pc:sldMk cId="0" sldId="265"/>
            <ac:spMk id="4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27.287" v="144" actId="34135"/>
          <ac:spMkLst>
            <pc:docMk/>
            <pc:sldMk cId="0" sldId="265"/>
            <ac:spMk id="5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6T10:18:04.715" v="597" actId="34135"/>
          <ac:spMkLst>
            <pc:docMk/>
            <pc:sldMk cId="0" sldId="265"/>
            <ac:spMk id="6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27.287" v="144" actId="34135"/>
          <ac:spMkLst>
            <pc:docMk/>
            <pc:sldMk cId="0" sldId="265"/>
            <ac:spMk id="8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27.287" v="144" actId="34135"/>
          <ac:spMkLst>
            <pc:docMk/>
            <pc:sldMk cId="0" sldId="265"/>
            <ac:spMk id="9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27.287" v="144" actId="34135"/>
          <ac:spMkLst>
            <pc:docMk/>
            <pc:sldMk cId="0" sldId="265"/>
            <ac:spMk id="10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6T10:20:21.143" v="625" actId="2711"/>
          <ac:spMkLst>
            <pc:docMk/>
            <pc:sldMk cId="0" sldId="265"/>
            <ac:spMk id="11" creationId="{00000000-0000-0000-0000-000000000000}"/>
          </ac:spMkLst>
        </pc:spChg>
        <pc:grpChg chg="mod">
          <ac:chgData name="Anne De Groote" userId="83f00fe3-6dac-4fb8-816b-873fad3d427e" providerId="ADAL" clId="{022F440D-A7C5-49A1-878C-C46828D65822}" dt="2023-11-15T12:44:27.287" v="144" actId="34135"/>
          <ac:grpSpMkLst>
            <pc:docMk/>
            <pc:sldMk cId="0" sldId="265"/>
            <ac:grpSpMk id="2" creationId="{00000000-0000-0000-0000-000000000000}"/>
          </ac:grpSpMkLst>
        </pc:grpChg>
        <pc:grpChg chg="mod">
          <ac:chgData name="Anne De Groote" userId="83f00fe3-6dac-4fb8-816b-873fad3d427e" providerId="ADAL" clId="{022F440D-A7C5-49A1-878C-C46828D65822}" dt="2023-11-15T12:44:27.287" v="144" actId="34135"/>
          <ac:grpSpMkLst>
            <pc:docMk/>
            <pc:sldMk cId="0" sldId="265"/>
            <ac:grpSpMk id="7" creationId="{00000000-0000-0000-0000-000000000000}"/>
          </ac:grpSpMkLst>
        </pc:grpChg>
      </pc:sldChg>
      <pc:sldChg chg="modSp mod">
        <pc:chgData name="Anne De Groote" userId="83f00fe3-6dac-4fb8-816b-873fad3d427e" providerId="ADAL" clId="{022F440D-A7C5-49A1-878C-C46828D65822}" dt="2023-11-17T10:39:21.214" v="716" actId="34135"/>
        <pc:sldMkLst>
          <pc:docMk/>
          <pc:sldMk cId="0" sldId="266"/>
        </pc:sldMkLst>
        <pc:spChg chg="mod">
          <ac:chgData name="Anne De Groote" userId="83f00fe3-6dac-4fb8-816b-873fad3d427e" providerId="ADAL" clId="{022F440D-A7C5-49A1-878C-C46828D65822}" dt="2023-11-17T10:39:21.214" v="716" actId="34135"/>
          <ac:spMkLst>
            <pc:docMk/>
            <pc:sldMk cId="0" sldId="266"/>
            <ac:spMk id="3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7T10:39:21.214" v="716" actId="34135"/>
          <ac:spMkLst>
            <pc:docMk/>
            <pc:sldMk cId="0" sldId="266"/>
            <ac:spMk id="4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7T10:39:21.214" v="716" actId="34135"/>
          <ac:spMkLst>
            <pc:docMk/>
            <pc:sldMk cId="0" sldId="266"/>
            <ac:spMk id="6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7T10:39:21.214" v="716" actId="34135"/>
          <ac:spMkLst>
            <pc:docMk/>
            <pc:sldMk cId="0" sldId="266"/>
            <ac:spMk id="7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7T10:39:21.214" v="716" actId="34135"/>
          <ac:spMkLst>
            <pc:docMk/>
            <pc:sldMk cId="0" sldId="266"/>
            <ac:spMk id="8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7T10:39:21.214" v="716" actId="34135"/>
          <ac:spMkLst>
            <pc:docMk/>
            <pc:sldMk cId="0" sldId="266"/>
            <ac:spMk id="9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7T10:39:21.214" v="716" actId="34135"/>
          <ac:spMkLst>
            <pc:docMk/>
            <pc:sldMk cId="0" sldId="266"/>
            <ac:spMk id="11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7T10:39:21.214" v="716" actId="34135"/>
          <ac:spMkLst>
            <pc:docMk/>
            <pc:sldMk cId="0" sldId="266"/>
            <ac:spMk id="12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7T10:39:21.214" v="716" actId="34135"/>
          <ac:spMkLst>
            <pc:docMk/>
            <pc:sldMk cId="0" sldId="266"/>
            <ac:spMk id="13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7T10:39:21.214" v="716" actId="34135"/>
          <ac:spMkLst>
            <pc:docMk/>
            <pc:sldMk cId="0" sldId="266"/>
            <ac:spMk id="15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7T10:39:21.214" v="716" actId="34135"/>
          <ac:spMkLst>
            <pc:docMk/>
            <pc:sldMk cId="0" sldId="266"/>
            <ac:spMk id="16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7T10:39:21.214" v="716" actId="34135"/>
          <ac:spMkLst>
            <pc:docMk/>
            <pc:sldMk cId="0" sldId="266"/>
            <ac:spMk id="17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7T10:39:21.214" v="716" actId="34135"/>
          <ac:spMkLst>
            <pc:docMk/>
            <pc:sldMk cId="0" sldId="266"/>
            <ac:spMk id="19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7T10:39:21.214" v="716" actId="34135"/>
          <ac:spMkLst>
            <pc:docMk/>
            <pc:sldMk cId="0" sldId="266"/>
            <ac:spMk id="20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7T10:39:21.214" v="716" actId="34135"/>
          <ac:spMkLst>
            <pc:docMk/>
            <pc:sldMk cId="0" sldId="266"/>
            <ac:spMk id="21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7T10:39:21.214" v="716" actId="34135"/>
          <ac:spMkLst>
            <pc:docMk/>
            <pc:sldMk cId="0" sldId="266"/>
            <ac:spMk id="22" creationId="{00000000-0000-0000-0000-000000000000}"/>
          </ac:spMkLst>
        </pc:spChg>
        <pc:grpChg chg="mod">
          <ac:chgData name="Anne De Groote" userId="83f00fe3-6dac-4fb8-816b-873fad3d427e" providerId="ADAL" clId="{022F440D-A7C5-49A1-878C-C46828D65822}" dt="2023-11-17T10:39:21.214" v="716" actId="34135"/>
          <ac:grpSpMkLst>
            <pc:docMk/>
            <pc:sldMk cId="0" sldId="266"/>
            <ac:grpSpMk id="2" creationId="{00000000-0000-0000-0000-000000000000}"/>
          </ac:grpSpMkLst>
        </pc:grpChg>
        <pc:grpChg chg="mod">
          <ac:chgData name="Anne De Groote" userId="83f00fe3-6dac-4fb8-816b-873fad3d427e" providerId="ADAL" clId="{022F440D-A7C5-49A1-878C-C46828D65822}" dt="2023-11-17T10:39:21.214" v="716" actId="34135"/>
          <ac:grpSpMkLst>
            <pc:docMk/>
            <pc:sldMk cId="0" sldId="266"/>
            <ac:grpSpMk id="5" creationId="{00000000-0000-0000-0000-000000000000}"/>
          </ac:grpSpMkLst>
        </pc:grpChg>
        <pc:grpChg chg="mod">
          <ac:chgData name="Anne De Groote" userId="83f00fe3-6dac-4fb8-816b-873fad3d427e" providerId="ADAL" clId="{022F440D-A7C5-49A1-878C-C46828D65822}" dt="2023-11-17T10:39:21.214" v="716" actId="34135"/>
          <ac:grpSpMkLst>
            <pc:docMk/>
            <pc:sldMk cId="0" sldId="266"/>
            <ac:grpSpMk id="10" creationId="{00000000-0000-0000-0000-000000000000}"/>
          </ac:grpSpMkLst>
        </pc:grpChg>
        <pc:grpChg chg="mod">
          <ac:chgData name="Anne De Groote" userId="83f00fe3-6dac-4fb8-816b-873fad3d427e" providerId="ADAL" clId="{022F440D-A7C5-49A1-878C-C46828D65822}" dt="2023-11-17T10:39:21.214" v="716" actId="34135"/>
          <ac:grpSpMkLst>
            <pc:docMk/>
            <pc:sldMk cId="0" sldId="266"/>
            <ac:grpSpMk id="14" creationId="{00000000-0000-0000-0000-000000000000}"/>
          </ac:grpSpMkLst>
        </pc:grpChg>
        <pc:grpChg chg="mod">
          <ac:chgData name="Anne De Groote" userId="83f00fe3-6dac-4fb8-816b-873fad3d427e" providerId="ADAL" clId="{022F440D-A7C5-49A1-878C-C46828D65822}" dt="2023-11-17T10:39:21.214" v="716" actId="34135"/>
          <ac:grpSpMkLst>
            <pc:docMk/>
            <pc:sldMk cId="0" sldId="266"/>
            <ac:grpSpMk id="18" creationId="{00000000-0000-0000-0000-000000000000}"/>
          </ac:grpSpMkLst>
        </pc:grpChg>
      </pc:sldChg>
      <pc:sldChg chg="modSp mod">
        <pc:chgData name="Anne De Groote" userId="83f00fe3-6dac-4fb8-816b-873fad3d427e" providerId="ADAL" clId="{022F440D-A7C5-49A1-878C-C46828D65822}" dt="2023-11-15T12:44:46.599" v="146" actId="34135"/>
        <pc:sldMkLst>
          <pc:docMk/>
          <pc:sldMk cId="0" sldId="267"/>
        </pc:sldMkLst>
        <pc:spChg chg="mod">
          <ac:chgData name="Anne De Groote" userId="83f00fe3-6dac-4fb8-816b-873fad3d427e" providerId="ADAL" clId="{022F440D-A7C5-49A1-878C-C46828D65822}" dt="2023-11-15T12:44:46.599" v="146" actId="34135"/>
          <ac:spMkLst>
            <pc:docMk/>
            <pc:sldMk cId="0" sldId="267"/>
            <ac:spMk id="2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46.599" v="146" actId="34135"/>
          <ac:spMkLst>
            <pc:docMk/>
            <pc:sldMk cId="0" sldId="267"/>
            <ac:spMk id="4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46.599" v="146" actId="34135"/>
          <ac:spMkLst>
            <pc:docMk/>
            <pc:sldMk cId="0" sldId="267"/>
            <ac:spMk id="5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46.599" v="146" actId="34135"/>
          <ac:spMkLst>
            <pc:docMk/>
            <pc:sldMk cId="0" sldId="267"/>
            <ac:spMk id="6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46.599" v="146" actId="34135"/>
          <ac:spMkLst>
            <pc:docMk/>
            <pc:sldMk cId="0" sldId="267"/>
            <ac:spMk id="7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46.599" v="146" actId="34135"/>
          <ac:spMkLst>
            <pc:docMk/>
            <pc:sldMk cId="0" sldId="267"/>
            <ac:spMk id="8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46.599" v="146" actId="34135"/>
          <ac:spMkLst>
            <pc:docMk/>
            <pc:sldMk cId="0" sldId="267"/>
            <ac:spMk id="10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46.599" v="146" actId="34135"/>
          <ac:spMkLst>
            <pc:docMk/>
            <pc:sldMk cId="0" sldId="267"/>
            <ac:spMk id="11" creationId="{00000000-0000-0000-0000-000000000000}"/>
          </ac:spMkLst>
        </pc:spChg>
        <pc:grpChg chg="mod">
          <ac:chgData name="Anne De Groote" userId="83f00fe3-6dac-4fb8-816b-873fad3d427e" providerId="ADAL" clId="{022F440D-A7C5-49A1-878C-C46828D65822}" dt="2023-11-15T12:44:46.599" v="146" actId="34135"/>
          <ac:grpSpMkLst>
            <pc:docMk/>
            <pc:sldMk cId="0" sldId="267"/>
            <ac:grpSpMk id="3" creationId="{00000000-0000-0000-0000-000000000000}"/>
          </ac:grpSpMkLst>
        </pc:grpChg>
        <pc:grpChg chg="mod">
          <ac:chgData name="Anne De Groote" userId="83f00fe3-6dac-4fb8-816b-873fad3d427e" providerId="ADAL" clId="{022F440D-A7C5-49A1-878C-C46828D65822}" dt="2023-11-15T12:44:46.599" v="146" actId="34135"/>
          <ac:grpSpMkLst>
            <pc:docMk/>
            <pc:sldMk cId="0" sldId="267"/>
            <ac:grpSpMk id="9" creationId="{00000000-0000-0000-0000-000000000000}"/>
          </ac:grpSpMkLst>
        </pc:grpChg>
      </pc:sldChg>
      <pc:sldChg chg="addSp delSp modSp mod">
        <pc:chgData name="Anne De Groote" userId="83f00fe3-6dac-4fb8-816b-873fad3d427e" providerId="ADAL" clId="{022F440D-A7C5-49A1-878C-C46828D65822}" dt="2023-11-17T11:05:21.808" v="720" actId="34135"/>
        <pc:sldMkLst>
          <pc:docMk/>
          <pc:sldMk cId="0" sldId="269"/>
        </pc:sldMkLst>
        <pc:spChg chg="mod">
          <ac:chgData name="Anne De Groote" userId="83f00fe3-6dac-4fb8-816b-873fad3d427e" providerId="ADAL" clId="{022F440D-A7C5-49A1-878C-C46828D65822}" dt="2023-11-17T10:39:27.776" v="717" actId="34135"/>
          <ac:spMkLst>
            <pc:docMk/>
            <pc:sldMk cId="0" sldId="269"/>
            <ac:spMk id="3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7T10:39:27.776" v="717" actId="34135"/>
          <ac:spMkLst>
            <pc:docMk/>
            <pc:sldMk cId="0" sldId="269"/>
            <ac:spMk id="4" creationId="{00000000-0000-0000-0000-000000000000}"/>
          </ac:spMkLst>
        </pc:spChg>
        <pc:spChg chg="del mod">
          <ac:chgData name="Anne De Groote" userId="83f00fe3-6dac-4fb8-816b-873fad3d427e" providerId="ADAL" clId="{022F440D-A7C5-49A1-878C-C46828D65822}" dt="2023-11-17T10:13:18.974" v="658" actId="478"/>
          <ac:spMkLst>
            <pc:docMk/>
            <pc:sldMk cId="0" sldId="269"/>
            <ac:spMk id="5" creationId="{00000000-0000-0000-0000-000000000000}"/>
          </ac:spMkLst>
        </pc:spChg>
        <pc:spChg chg="del mod">
          <ac:chgData name="Anne De Groote" userId="83f00fe3-6dac-4fb8-816b-873fad3d427e" providerId="ADAL" clId="{022F440D-A7C5-49A1-878C-C46828D65822}" dt="2023-11-17T10:13:11.696" v="654" actId="478"/>
          <ac:spMkLst>
            <pc:docMk/>
            <pc:sldMk cId="0" sldId="269"/>
            <ac:spMk id="6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7T10:39:27.776" v="717" actId="34135"/>
          <ac:spMkLst>
            <pc:docMk/>
            <pc:sldMk cId="0" sldId="269"/>
            <ac:spMk id="7" creationId="{00000000-0000-0000-0000-000000000000}"/>
          </ac:spMkLst>
        </pc:spChg>
        <pc:spChg chg="del mod">
          <ac:chgData name="Anne De Groote" userId="83f00fe3-6dac-4fb8-816b-873fad3d427e" providerId="ADAL" clId="{022F440D-A7C5-49A1-878C-C46828D65822}" dt="2023-11-17T10:37:47.344" v="682" actId="478"/>
          <ac:spMkLst>
            <pc:docMk/>
            <pc:sldMk cId="0" sldId="269"/>
            <ac:spMk id="8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7T10:39:27.776" v="717" actId="34135"/>
          <ac:spMkLst>
            <pc:docMk/>
            <pc:sldMk cId="0" sldId="269"/>
            <ac:spMk id="9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7T10:39:27.776" v="717" actId="34135"/>
          <ac:spMkLst>
            <pc:docMk/>
            <pc:sldMk cId="0" sldId="269"/>
            <ac:spMk id="10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7T10:13:03.570" v="651"/>
          <ac:spMkLst>
            <pc:docMk/>
            <pc:sldMk cId="0" sldId="269"/>
            <ac:spMk id="12" creationId="{4D013FE1-BD2F-35F8-6E65-1AC58DD9DBE8}"/>
          </ac:spMkLst>
        </pc:spChg>
        <pc:spChg chg="mod">
          <ac:chgData name="Anne De Groote" userId="83f00fe3-6dac-4fb8-816b-873fad3d427e" providerId="ADAL" clId="{022F440D-A7C5-49A1-878C-C46828D65822}" dt="2023-11-17T10:39:27.776" v="717" actId="34135"/>
          <ac:spMkLst>
            <pc:docMk/>
            <pc:sldMk cId="0" sldId="269"/>
            <ac:spMk id="14" creationId="{A18ED88F-A735-8B85-6576-68145ED86466}"/>
          </ac:spMkLst>
        </pc:spChg>
        <pc:spChg chg="mod">
          <ac:chgData name="Anne De Groote" userId="83f00fe3-6dac-4fb8-816b-873fad3d427e" providerId="ADAL" clId="{022F440D-A7C5-49A1-878C-C46828D65822}" dt="2023-11-17T11:05:21.808" v="720" actId="34135"/>
          <ac:spMkLst>
            <pc:docMk/>
            <pc:sldMk cId="0" sldId="269"/>
            <ac:spMk id="18" creationId="{E6F2288E-4E9B-CC50-F320-05D7433155A0}"/>
          </ac:spMkLst>
        </pc:spChg>
        <pc:spChg chg="mod">
          <ac:chgData name="Anne De Groote" userId="83f00fe3-6dac-4fb8-816b-873fad3d427e" providerId="ADAL" clId="{022F440D-A7C5-49A1-878C-C46828D65822}" dt="2023-11-17T10:37:47.559" v="683"/>
          <ac:spMkLst>
            <pc:docMk/>
            <pc:sldMk cId="0" sldId="269"/>
            <ac:spMk id="20" creationId="{CE13AB18-7326-3067-C3F8-87ADBBA41500}"/>
          </ac:spMkLst>
        </pc:spChg>
        <pc:spChg chg="add mod">
          <ac:chgData name="Anne De Groote" userId="83f00fe3-6dac-4fb8-816b-873fad3d427e" providerId="ADAL" clId="{022F440D-A7C5-49A1-878C-C46828D65822}" dt="2023-11-17T10:39:27.776" v="717" actId="34135"/>
          <ac:spMkLst>
            <pc:docMk/>
            <pc:sldMk cId="0" sldId="269"/>
            <ac:spMk id="21" creationId="{E6E29070-DDF3-CF18-E50B-B1BE5FECEDA9}"/>
          </ac:spMkLst>
        </pc:spChg>
        <pc:spChg chg="add mod">
          <ac:chgData name="Anne De Groote" userId="83f00fe3-6dac-4fb8-816b-873fad3d427e" providerId="ADAL" clId="{022F440D-A7C5-49A1-878C-C46828D65822}" dt="2023-11-17T10:39:27.776" v="717" actId="34135"/>
          <ac:spMkLst>
            <pc:docMk/>
            <pc:sldMk cId="0" sldId="269"/>
            <ac:spMk id="22" creationId="{2042359C-D6A7-9CF1-6704-987BF2A07BBC}"/>
          </ac:spMkLst>
        </pc:spChg>
        <pc:grpChg chg="mod">
          <ac:chgData name="Anne De Groote" userId="83f00fe3-6dac-4fb8-816b-873fad3d427e" providerId="ADAL" clId="{022F440D-A7C5-49A1-878C-C46828D65822}" dt="2023-11-17T10:39:27.776" v="717" actId="34135"/>
          <ac:grpSpMkLst>
            <pc:docMk/>
            <pc:sldMk cId="0" sldId="269"/>
            <ac:grpSpMk id="2" creationId="{00000000-0000-0000-0000-000000000000}"/>
          </ac:grpSpMkLst>
        </pc:grpChg>
        <pc:grpChg chg="add del mod">
          <ac:chgData name="Anne De Groote" userId="83f00fe3-6dac-4fb8-816b-873fad3d427e" providerId="ADAL" clId="{022F440D-A7C5-49A1-878C-C46828D65822}" dt="2023-11-17T10:37:09.086" v="668" actId="478"/>
          <ac:grpSpMkLst>
            <pc:docMk/>
            <pc:sldMk cId="0" sldId="269"/>
            <ac:grpSpMk id="11" creationId="{3DF12342-5219-59F5-60F6-C56399BBFE9A}"/>
          </ac:grpSpMkLst>
        </pc:grpChg>
        <pc:grpChg chg="add mod ord">
          <ac:chgData name="Anne De Groote" userId="83f00fe3-6dac-4fb8-816b-873fad3d427e" providerId="ADAL" clId="{022F440D-A7C5-49A1-878C-C46828D65822}" dt="2023-11-17T10:39:27.776" v="717" actId="34135"/>
          <ac:grpSpMkLst>
            <pc:docMk/>
            <pc:sldMk cId="0" sldId="269"/>
            <ac:grpSpMk id="13" creationId="{A8915C4C-723F-4166-D176-E8574B29F4CA}"/>
          </ac:grpSpMkLst>
        </pc:grpChg>
        <pc:grpChg chg="add mod">
          <ac:chgData name="Anne De Groote" userId="83f00fe3-6dac-4fb8-816b-873fad3d427e" providerId="ADAL" clId="{022F440D-A7C5-49A1-878C-C46828D65822}" dt="2023-11-17T11:05:21.808" v="720" actId="34135"/>
          <ac:grpSpMkLst>
            <pc:docMk/>
            <pc:sldMk cId="0" sldId="269"/>
            <ac:grpSpMk id="17" creationId="{497E413B-9F8A-DF8E-18B6-A27840BCBCCE}"/>
          </ac:grpSpMkLst>
        </pc:grpChg>
        <pc:grpChg chg="add del mod">
          <ac:chgData name="Anne De Groote" userId="83f00fe3-6dac-4fb8-816b-873fad3d427e" providerId="ADAL" clId="{022F440D-A7C5-49A1-878C-C46828D65822}" dt="2023-11-17T10:37:49.148" v="684"/>
          <ac:grpSpMkLst>
            <pc:docMk/>
            <pc:sldMk cId="0" sldId="269"/>
            <ac:grpSpMk id="19" creationId="{D8EBC03F-C728-652E-E6B7-86927A864EE7}"/>
          </ac:grpSpMkLst>
        </pc:grpChg>
        <pc:picChg chg="add del mod">
          <ac:chgData name="Anne De Groote" userId="83f00fe3-6dac-4fb8-816b-873fad3d427e" providerId="ADAL" clId="{022F440D-A7C5-49A1-878C-C46828D65822}" dt="2023-11-17T10:13:52.670" v="667" actId="478"/>
          <ac:picMkLst>
            <pc:docMk/>
            <pc:sldMk cId="0" sldId="269"/>
            <ac:picMk id="16" creationId="{C8A68B98-9C98-54C1-F9F2-1C0222E4EEA3}"/>
          </ac:picMkLst>
        </pc:picChg>
      </pc:sldChg>
      <pc:sldChg chg="modSp add del mod setBg">
        <pc:chgData name="Anne De Groote" userId="83f00fe3-6dac-4fb8-816b-873fad3d427e" providerId="ADAL" clId="{022F440D-A7C5-49A1-878C-C46828D65822}" dt="2023-11-03T12:51:01.501" v="3" actId="47"/>
        <pc:sldMkLst>
          <pc:docMk/>
          <pc:sldMk cId="0" sldId="270"/>
        </pc:sldMkLst>
        <pc:spChg chg="mod">
          <ac:chgData name="Anne De Groote" userId="83f00fe3-6dac-4fb8-816b-873fad3d427e" providerId="ADAL" clId="{022F440D-A7C5-49A1-878C-C46828D65822}" dt="2023-11-03T12:50:58.397" v="2" actId="14100"/>
          <ac:spMkLst>
            <pc:docMk/>
            <pc:sldMk cId="0" sldId="270"/>
            <ac:spMk id="4" creationId="{00000000-0000-0000-0000-000000000000}"/>
          </ac:spMkLst>
        </pc:spChg>
      </pc:sldChg>
      <pc:sldChg chg="modSp mod">
        <pc:chgData name="Anne De Groote" userId="83f00fe3-6dac-4fb8-816b-873fad3d427e" providerId="ADAL" clId="{022F440D-A7C5-49A1-878C-C46828D65822}" dt="2023-11-17T10:39:04.605" v="705" actId="20577"/>
        <pc:sldMkLst>
          <pc:docMk/>
          <pc:sldMk cId="1973809758" sldId="271"/>
        </pc:sldMkLst>
        <pc:spChg chg="mod">
          <ac:chgData name="Anne De Groote" userId="83f00fe3-6dac-4fb8-816b-873fad3d427e" providerId="ADAL" clId="{022F440D-A7C5-49A1-878C-C46828D65822}" dt="2023-11-15T12:44:37.050" v="145" actId="34135"/>
          <ac:spMkLst>
            <pc:docMk/>
            <pc:sldMk cId="1973809758" sldId="271"/>
            <ac:spMk id="3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37.050" v="145" actId="34135"/>
          <ac:spMkLst>
            <pc:docMk/>
            <pc:sldMk cId="1973809758" sldId="271"/>
            <ac:spMk id="4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7T10:39:04.605" v="705" actId="20577"/>
          <ac:spMkLst>
            <pc:docMk/>
            <pc:sldMk cId="1973809758" sldId="271"/>
            <ac:spMk id="6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37.050" v="145" actId="34135"/>
          <ac:spMkLst>
            <pc:docMk/>
            <pc:sldMk cId="1973809758" sldId="271"/>
            <ac:spMk id="7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37.050" v="145" actId="34135"/>
          <ac:spMkLst>
            <pc:docMk/>
            <pc:sldMk cId="1973809758" sldId="271"/>
            <ac:spMk id="8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37.050" v="145" actId="34135"/>
          <ac:spMkLst>
            <pc:docMk/>
            <pc:sldMk cId="1973809758" sldId="271"/>
            <ac:spMk id="9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37.050" v="145" actId="34135"/>
          <ac:spMkLst>
            <pc:docMk/>
            <pc:sldMk cId="1973809758" sldId="271"/>
            <ac:spMk id="11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37.050" v="145" actId="34135"/>
          <ac:spMkLst>
            <pc:docMk/>
            <pc:sldMk cId="1973809758" sldId="271"/>
            <ac:spMk id="12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37.050" v="145" actId="34135"/>
          <ac:spMkLst>
            <pc:docMk/>
            <pc:sldMk cId="1973809758" sldId="271"/>
            <ac:spMk id="13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37.050" v="145" actId="34135"/>
          <ac:spMkLst>
            <pc:docMk/>
            <pc:sldMk cId="1973809758" sldId="271"/>
            <ac:spMk id="15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37.050" v="145" actId="34135"/>
          <ac:spMkLst>
            <pc:docMk/>
            <pc:sldMk cId="1973809758" sldId="271"/>
            <ac:spMk id="16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37.050" v="145" actId="34135"/>
          <ac:spMkLst>
            <pc:docMk/>
            <pc:sldMk cId="1973809758" sldId="271"/>
            <ac:spMk id="17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37.050" v="145" actId="34135"/>
          <ac:spMkLst>
            <pc:docMk/>
            <pc:sldMk cId="1973809758" sldId="271"/>
            <ac:spMk id="19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37.050" v="145" actId="34135"/>
          <ac:spMkLst>
            <pc:docMk/>
            <pc:sldMk cId="1973809758" sldId="271"/>
            <ac:spMk id="20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37.050" v="145" actId="34135"/>
          <ac:spMkLst>
            <pc:docMk/>
            <pc:sldMk cId="1973809758" sldId="271"/>
            <ac:spMk id="21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4:37.050" v="145" actId="34135"/>
          <ac:spMkLst>
            <pc:docMk/>
            <pc:sldMk cId="1973809758" sldId="271"/>
            <ac:spMk id="22" creationId="{00000000-0000-0000-0000-000000000000}"/>
          </ac:spMkLst>
        </pc:spChg>
        <pc:grpChg chg="mod">
          <ac:chgData name="Anne De Groote" userId="83f00fe3-6dac-4fb8-816b-873fad3d427e" providerId="ADAL" clId="{022F440D-A7C5-49A1-878C-C46828D65822}" dt="2023-11-15T12:44:37.050" v="145" actId="34135"/>
          <ac:grpSpMkLst>
            <pc:docMk/>
            <pc:sldMk cId="1973809758" sldId="271"/>
            <ac:grpSpMk id="2" creationId="{00000000-0000-0000-0000-000000000000}"/>
          </ac:grpSpMkLst>
        </pc:grpChg>
        <pc:grpChg chg="mod">
          <ac:chgData name="Anne De Groote" userId="83f00fe3-6dac-4fb8-816b-873fad3d427e" providerId="ADAL" clId="{022F440D-A7C5-49A1-878C-C46828D65822}" dt="2023-11-15T12:44:37.050" v="145" actId="34135"/>
          <ac:grpSpMkLst>
            <pc:docMk/>
            <pc:sldMk cId="1973809758" sldId="271"/>
            <ac:grpSpMk id="5" creationId="{00000000-0000-0000-0000-000000000000}"/>
          </ac:grpSpMkLst>
        </pc:grpChg>
        <pc:grpChg chg="mod">
          <ac:chgData name="Anne De Groote" userId="83f00fe3-6dac-4fb8-816b-873fad3d427e" providerId="ADAL" clId="{022F440D-A7C5-49A1-878C-C46828D65822}" dt="2023-11-15T12:44:37.050" v="145" actId="34135"/>
          <ac:grpSpMkLst>
            <pc:docMk/>
            <pc:sldMk cId="1973809758" sldId="271"/>
            <ac:grpSpMk id="10" creationId="{00000000-0000-0000-0000-000000000000}"/>
          </ac:grpSpMkLst>
        </pc:grpChg>
        <pc:grpChg chg="mod">
          <ac:chgData name="Anne De Groote" userId="83f00fe3-6dac-4fb8-816b-873fad3d427e" providerId="ADAL" clId="{022F440D-A7C5-49A1-878C-C46828D65822}" dt="2023-11-15T12:44:37.050" v="145" actId="34135"/>
          <ac:grpSpMkLst>
            <pc:docMk/>
            <pc:sldMk cId="1973809758" sldId="271"/>
            <ac:grpSpMk id="14" creationId="{00000000-0000-0000-0000-000000000000}"/>
          </ac:grpSpMkLst>
        </pc:grpChg>
        <pc:grpChg chg="mod">
          <ac:chgData name="Anne De Groote" userId="83f00fe3-6dac-4fb8-816b-873fad3d427e" providerId="ADAL" clId="{022F440D-A7C5-49A1-878C-C46828D65822}" dt="2023-11-15T12:44:37.050" v="145" actId="34135"/>
          <ac:grpSpMkLst>
            <pc:docMk/>
            <pc:sldMk cId="1973809758" sldId="271"/>
            <ac:grpSpMk id="18" creationId="{00000000-0000-0000-0000-000000000000}"/>
          </ac:grpSpMkLst>
        </pc:grpChg>
      </pc:sldChg>
      <pc:sldChg chg="add">
        <pc:chgData name="Anne De Groote" userId="83f00fe3-6dac-4fb8-816b-873fad3d427e" providerId="ADAL" clId="{022F440D-A7C5-49A1-878C-C46828D65822}" dt="2023-11-16T09:56:09.652" v="156"/>
        <pc:sldMkLst>
          <pc:docMk/>
          <pc:sldMk cId="0" sldId="276"/>
        </pc:sldMkLst>
      </pc:sldChg>
      <pc:sldChg chg="modSp add mod">
        <pc:chgData name="Anne De Groote" userId="83f00fe3-6dac-4fb8-816b-873fad3d427e" providerId="ADAL" clId="{022F440D-A7C5-49A1-878C-C46828D65822}" dt="2023-11-16T10:22:25.285" v="644" actId="2711"/>
        <pc:sldMkLst>
          <pc:docMk/>
          <pc:sldMk cId="0" sldId="278"/>
        </pc:sldMkLst>
        <pc:spChg chg="mod">
          <ac:chgData name="Anne De Groote" userId="83f00fe3-6dac-4fb8-816b-873fad3d427e" providerId="ADAL" clId="{022F440D-A7C5-49A1-878C-C46828D65822}" dt="2023-11-15T12:45:22.063" v="152" actId="34135"/>
          <ac:spMkLst>
            <pc:docMk/>
            <pc:sldMk cId="0" sldId="278"/>
            <ac:spMk id="3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5:22.063" v="152" actId="34135"/>
          <ac:spMkLst>
            <pc:docMk/>
            <pc:sldMk cId="0" sldId="278"/>
            <ac:spMk id="4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5:22.063" v="152" actId="34135"/>
          <ac:spMkLst>
            <pc:docMk/>
            <pc:sldMk cId="0" sldId="278"/>
            <ac:spMk id="5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5:22.063" v="152" actId="34135"/>
          <ac:spMkLst>
            <pc:docMk/>
            <pc:sldMk cId="0" sldId="278"/>
            <ac:spMk id="6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5:22.063" v="152" actId="34135"/>
          <ac:spMkLst>
            <pc:docMk/>
            <pc:sldMk cId="0" sldId="278"/>
            <ac:spMk id="7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5:22.063" v="152" actId="34135"/>
          <ac:spMkLst>
            <pc:docMk/>
            <pc:sldMk cId="0" sldId="278"/>
            <ac:spMk id="8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5:22.063" v="152" actId="34135"/>
          <ac:spMkLst>
            <pc:docMk/>
            <pc:sldMk cId="0" sldId="278"/>
            <ac:spMk id="9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5:22.063" v="152" actId="34135"/>
          <ac:spMkLst>
            <pc:docMk/>
            <pc:sldMk cId="0" sldId="278"/>
            <ac:spMk id="10" creationId="{00000000-0000-0000-0000-000000000000}"/>
          </ac:spMkLst>
        </pc:spChg>
        <pc:spChg chg="mod modCrop">
          <ac:chgData name="Anne De Groote" userId="83f00fe3-6dac-4fb8-816b-873fad3d427e" providerId="ADAL" clId="{022F440D-A7C5-49A1-878C-C46828D65822}" dt="2023-11-15T12:45:22.063" v="152" actId="34135"/>
          <ac:spMkLst>
            <pc:docMk/>
            <pc:sldMk cId="0" sldId="278"/>
            <ac:spMk id="11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5:22.063" v="152" actId="34135"/>
          <ac:spMkLst>
            <pc:docMk/>
            <pc:sldMk cId="0" sldId="278"/>
            <ac:spMk id="12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5:22.063" v="152" actId="34135"/>
          <ac:spMkLst>
            <pc:docMk/>
            <pc:sldMk cId="0" sldId="278"/>
            <ac:spMk id="13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5:22.063" v="152" actId="34135"/>
          <ac:spMkLst>
            <pc:docMk/>
            <pc:sldMk cId="0" sldId="278"/>
            <ac:spMk id="14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6T10:22:20.375" v="643" actId="2711"/>
          <ac:spMkLst>
            <pc:docMk/>
            <pc:sldMk cId="0" sldId="278"/>
            <ac:spMk id="15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6T10:22:02.902" v="641" actId="2711"/>
          <ac:spMkLst>
            <pc:docMk/>
            <pc:sldMk cId="0" sldId="278"/>
            <ac:spMk id="16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6T10:22:13.373" v="642" actId="2711"/>
          <ac:spMkLst>
            <pc:docMk/>
            <pc:sldMk cId="0" sldId="278"/>
            <ac:spMk id="17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5:22.063" v="152" actId="34135"/>
          <ac:spMkLst>
            <pc:docMk/>
            <pc:sldMk cId="0" sldId="278"/>
            <ac:spMk id="18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6T10:22:25.285" v="644" actId="2711"/>
          <ac:spMkLst>
            <pc:docMk/>
            <pc:sldMk cId="0" sldId="278"/>
            <ac:spMk id="19" creationId="{00000000-0000-0000-0000-000000000000}"/>
          </ac:spMkLst>
        </pc:spChg>
      </pc:sldChg>
      <pc:sldChg chg="modSp add mod ord">
        <pc:chgData name="Anne De Groote" userId="83f00fe3-6dac-4fb8-816b-873fad3d427e" providerId="ADAL" clId="{022F440D-A7C5-49A1-878C-C46828D65822}" dt="2023-11-15T12:43:58.800" v="140" actId="34135"/>
        <pc:sldMkLst>
          <pc:docMk/>
          <pc:sldMk cId="0" sldId="280"/>
        </pc:sldMkLst>
        <pc:spChg chg="mod">
          <ac:chgData name="Anne De Groote" userId="83f00fe3-6dac-4fb8-816b-873fad3d427e" providerId="ADAL" clId="{022F440D-A7C5-49A1-878C-C46828D65822}" dt="2023-11-15T12:43:58.800" v="140" actId="34135"/>
          <ac:spMkLst>
            <pc:docMk/>
            <pc:sldMk cId="0" sldId="280"/>
            <ac:spMk id="2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3:58.800" v="140" actId="34135"/>
          <ac:spMkLst>
            <pc:docMk/>
            <pc:sldMk cId="0" sldId="280"/>
            <ac:spMk id="4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3:58.800" v="140" actId="34135"/>
          <ac:spMkLst>
            <pc:docMk/>
            <pc:sldMk cId="0" sldId="280"/>
            <ac:spMk id="10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5T12:43:58.800" v="140" actId="34135"/>
          <ac:spMkLst>
            <pc:docMk/>
            <pc:sldMk cId="0" sldId="280"/>
            <ac:spMk id="12" creationId="{41BA3390-EEE0-759A-2CA5-F69A4317DB59}"/>
          </ac:spMkLst>
        </pc:spChg>
        <pc:spChg chg="mod">
          <ac:chgData name="Anne De Groote" userId="83f00fe3-6dac-4fb8-816b-873fad3d427e" providerId="ADAL" clId="{022F440D-A7C5-49A1-878C-C46828D65822}" dt="2023-11-15T12:43:58.800" v="140" actId="34135"/>
          <ac:spMkLst>
            <pc:docMk/>
            <pc:sldMk cId="0" sldId="280"/>
            <ac:spMk id="13" creationId="{8985AF6D-5C47-64DE-3644-077B7B0B50CD}"/>
          </ac:spMkLst>
        </pc:spChg>
        <pc:spChg chg="mod">
          <ac:chgData name="Anne De Groote" userId="83f00fe3-6dac-4fb8-816b-873fad3d427e" providerId="ADAL" clId="{022F440D-A7C5-49A1-878C-C46828D65822}" dt="2023-11-15T12:43:58.800" v="140" actId="34135"/>
          <ac:spMkLst>
            <pc:docMk/>
            <pc:sldMk cId="0" sldId="280"/>
            <ac:spMk id="14" creationId="{FCECE4E5-210F-F76E-5538-9DC46D50168B}"/>
          </ac:spMkLst>
        </pc:spChg>
        <pc:grpChg chg="mod">
          <ac:chgData name="Anne De Groote" userId="83f00fe3-6dac-4fb8-816b-873fad3d427e" providerId="ADAL" clId="{022F440D-A7C5-49A1-878C-C46828D65822}" dt="2023-11-15T12:43:58.800" v="140" actId="34135"/>
          <ac:grpSpMkLst>
            <pc:docMk/>
            <pc:sldMk cId="0" sldId="280"/>
            <ac:grpSpMk id="11" creationId="{825B59E2-BB9F-1B8C-9E92-FF2A13C3FF2B}"/>
          </ac:grpSpMkLst>
        </pc:grpChg>
      </pc:sldChg>
      <pc:sldChg chg="modSp add mod">
        <pc:chgData name="Anne De Groote" userId="83f00fe3-6dac-4fb8-816b-873fad3d427e" providerId="ADAL" clId="{022F440D-A7C5-49A1-878C-C46828D65822}" dt="2023-11-16T09:57:01.384" v="201" actId="34135"/>
        <pc:sldMkLst>
          <pc:docMk/>
          <pc:sldMk cId="3219720381" sldId="281"/>
        </pc:sldMkLst>
        <pc:spChg chg="mod">
          <ac:chgData name="Anne De Groote" userId="83f00fe3-6dac-4fb8-816b-873fad3d427e" providerId="ADAL" clId="{022F440D-A7C5-49A1-878C-C46828D65822}" dt="2023-11-16T09:57:01.384" v="201" actId="34135"/>
          <ac:spMkLst>
            <pc:docMk/>
            <pc:sldMk cId="3219720381" sldId="281"/>
            <ac:spMk id="6" creationId="{00000000-0000-0000-0000-000000000000}"/>
          </ac:spMkLst>
        </pc:spChg>
      </pc:sldChg>
      <pc:sldChg chg="addSp delSp modSp add mod">
        <pc:chgData name="Anne De Groote" userId="83f00fe3-6dac-4fb8-816b-873fad3d427e" providerId="ADAL" clId="{022F440D-A7C5-49A1-878C-C46828D65822}" dt="2023-11-16T10:18:41.385" v="618" actId="2711"/>
        <pc:sldMkLst>
          <pc:docMk/>
          <pc:sldMk cId="2953706041" sldId="282"/>
        </pc:sldMkLst>
        <pc:spChg chg="mod">
          <ac:chgData name="Anne De Groote" userId="83f00fe3-6dac-4fb8-816b-873fad3d427e" providerId="ADAL" clId="{022F440D-A7C5-49A1-878C-C46828D65822}" dt="2023-11-16T10:18:18.007" v="617" actId="20577"/>
          <ac:spMkLst>
            <pc:docMk/>
            <pc:sldMk cId="2953706041" sldId="282"/>
            <ac:spMk id="3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6T10:18:11.004" v="598" actId="34135"/>
          <ac:spMkLst>
            <pc:docMk/>
            <pc:sldMk cId="2953706041" sldId="282"/>
            <ac:spMk id="4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6T10:18:11.004" v="598" actId="34135"/>
          <ac:spMkLst>
            <pc:docMk/>
            <pc:sldMk cId="2953706041" sldId="282"/>
            <ac:spMk id="5" creationId="{00000000-0000-0000-0000-000000000000}"/>
          </ac:spMkLst>
        </pc:spChg>
        <pc:spChg chg="del mod">
          <ac:chgData name="Anne De Groote" userId="83f00fe3-6dac-4fb8-816b-873fad3d427e" providerId="ADAL" clId="{022F440D-A7C5-49A1-878C-C46828D65822}" dt="2023-11-16T10:11:27.382" v="556" actId="478"/>
          <ac:spMkLst>
            <pc:docMk/>
            <pc:sldMk cId="2953706041" sldId="282"/>
            <ac:spMk id="6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6T10:18:11.004" v="598" actId="34135"/>
          <ac:spMkLst>
            <pc:docMk/>
            <pc:sldMk cId="2953706041" sldId="282"/>
            <ac:spMk id="8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6T10:18:11.004" v="598" actId="34135"/>
          <ac:spMkLst>
            <pc:docMk/>
            <pc:sldMk cId="2953706041" sldId="282"/>
            <ac:spMk id="9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6T10:18:11.004" v="598" actId="34135"/>
          <ac:spMkLst>
            <pc:docMk/>
            <pc:sldMk cId="2953706041" sldId="282"/>
            <ac:spMk id="10" creationId="{00000000-0000-0000-0000-000000000000}"/>
          </ac:spMkLst>
        </pc:spChg>
        <pc:spChg chg="mod">
          <ac:chgData name="Anne De Groote" userId="83f00fe3-6dac-4fb8-816b-873fad3d427e" providerId="ADAL" clId="{022F440D-A7C5-49A1-878C-C46828D65822}" dt="2023-11-16T10:18:41.385" v="618" actId="2711"/>
          <ac:spMkLst>
            <pc:docMk/>
            <pc:sldMk cId="2953706041" sldId="282"/>
            <ac:spMk id="11" creationId="{00000000-0000-0000-0000-000000000000}"/>
          </ac:spMkLst>
        </pc:spChg>
        <pc:grpChg chg="mod">
          <ac:chgData name="Anne De Groote" userId="83f00fe3-6dac-4fb8-816b-873fad3d427e" providerId="ADAL" clId="{022F440D-A7C5-49A1-878C-C46828D65822}" dt="2023-11-16T10:18:11.004" v="598" actId="34135"/>
          <ac:grpSpMkLst>
            <pc:docMk/>
            <pc:sldMk cId="2953706041" sldId="282"/>
            <ac:grpSpMk id="2" creationId="{00000000-0000-0000-0000-000000000000}"/>
          </ac:grpSpMkLst>
        </pc:grpChg>
        <pc:grpChg chg="mod">
          <ac:chgData name="Anne De Groote" userId="83f00fe3-6dac-4fb8-816b-873fad3d427e" providerId="ADAL" clId="{022F440D-A7C5-49A1-878C-C46828D65822}" dt="2023-11-16T10:18:11.004" v="598" actId="34135"/>
          <ac:grpSpMkLst>
            <pc:docMk/>
            <pc:sldMk cId="2953706041" sldId="282"/>
            <ac:grpSpMk id="7" creationId="{00000000-0000-0000-0000-000000000000}"/>
          </ac:grpSpMkLst>
        </pc:grpChg>
        <pc:picChg chg="add mod ord modCrop">
          <ac:chgData name="Anne De Groote" userId="83f00fe3-6dac-4fb8-816b-873fad3d427e" providerId="ADAL" clId="{022F440D-A7C5-49A1-878C-C46828D65822}" dt="2023-11-16T10:18:11.004" v="598" actId="34135"/>
          <ac:picMkLst>
            <pc:docMk/>
            <pc:sldMk cId="2953706041" sldId="282"/>
            <ac:picMk id="13" creationId="{8DEAE037-8AD1-646A-7EE6-57DBD21D219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j4DNlnvi_0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8.sv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3.sv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9579" y="0"/>
            <a:ext cx="9568421" cy="10267951"/>
          </a:xfrm>
          <a:custGeom>
            <a:avLst/>
            <a:gdLst/>
            <a:ahLst/>
            <a:cxnLst/>
            <a:rect l="l" t="t" r="r" b="b"/>
            <a:pathLst>
              <a:path w="13708378" h="10991121">
                <a:moveTo>
                  <a:pt x="0" y="0"/>
                </a:moveTo>
                <a:lnTo>
                  <a:pt x="13708378" y="0"/>
                </a:lnTo>
                <a:lnTo>
                  <a:pt x="13708378" y="10991122"/>
                </a:lnTo>
                <a:lnTo>
                  <a:pt x="0" y="109911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087" r="-48732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3410212" y="2705471"/>
            <a:ext cx="10287000" cy="4876061"/>
          </a:xfrm>
          <a:custGeom>
            <a:avLst/>
            <a:gdLst/>
            <a:ahLst/>
            <a:cxnLst/>
            <a:rect l="l" t="t" r="r" b="b"/>
            <a:pathLst>
              <a:path w="10991121" h="4876061">
                <a:moveTo>
                  <a:pt x="0" y="0"/>
                </a:moveTo>
                <a:lnTo>
                  <a:pt x="10991121" y="0"/>
                </a:lnTo>
                <a:lnTo>
                  <a:pt x="10991121" y="4876062"/>
                </a:lnTo>
                <a:lnTo>
                  <a:pt x="0" y="4876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6917" y="4767620"/>
            <a:ext cx="9259286" cy="1130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72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Open Sans Bold Bold"/>
              </a:rPr>
              <a:t>FINANCIËN </a:t>
            </a: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5291" y="6478192"/>
            <a:ext cx="7586371" cy="80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99"/>
              </a:lnSpc>
            </a:pPr>
            <a:r>
              <a:rPr lang="en-US" sz="1599" spc="243" dirty="0">
                <a:solidFill>
                  <a:srgbClr val="000000"/>
                </a:solidFill>
                <a:latin typeface="Open Sans"/>
              </a:rPr>
              <a:t>WIE KIEST ER VOOR U WANNEER U DIT ZELF NIET MEER KUNT?</a:t>
            </a:r>
          </a:p>
          <a:p>
            <a:pPr>
              <a:lnSpc>
                <a:spcPts val="1599"/>
              </a:lnSpc>
            </a:pPr>
            <a:endParaRPr lang="en-US" sz="1599" spc="243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1599"/>
              </a:lnSpc>
            </a:pPr>
            <a:r>
              <a:rPr lang="en-US" sz="1599" spc="243" dirty="0">
                <a:solidFill>
                  <a:srgbClr val="000000"/>
                </a:solidFill>
                <a:latin typeface="Open Sans"/>
              </a:rPr>
              <a:t>HOE ZORGT U ERVOOR DAT U FINANCIEEL VEILIG BENT?</a:t>
            </a:r>
          </a:p>
          <a:p>
            <a:pPr>
              <a:lnSpc>
                <a:spcPts val="1599"/>
              </a:lnSpc>
              <a:spcBef>
                <a:spcPct val="0"/>
              </a:spcBef>
            </a:pPr>
            <a:endParaRPr lang="en-US" sz="1599" spc="243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072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7F3F0D0-E8C0-BDFD-2372-9E344EE558AC}"/>
              </a:ext>
            </a:extLst>
          </p:cNvPr>
          <p:cNvSpPr txBox="1"/>
          <p:nvPr/>
        </p:nvSpPr>
        <p:spPr>
          <a:xfrm>
            <a:off x="228600" y="9725094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i="1" dirty="0"/>
              <a:t>Versie </a:t>
            </a:r>
            <a:r>
              <a:rPr lang="nl-NL" i="1"/>
              <a:t>1.1 Maart </a:t>
            </a:r>
            <a:r>
              <a:rPr lang="nl-NL" i="1" dirty="0"/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" y="9499929"/>
            <a:ext cx="18288000" cy="787071"/>
            <a:chOff x="0" y="0"/>
            <a:chExt cx="6902367" cy="971924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68862" y="2086090"/>
            <a:ext cx="7931692" cy="4143091"/>
          </a:xfrm>
          <a:custGeom>
            <a:avLst/>
            <a:gdLst/>
            <a:ahLst/>
            <a:cxnLst/>
            <a:rect l="l" t="t" r="r" b="b"/>
            <a:pathLst>
              <a:path w="7931692" h="4143091">
                <a:moveTo>
                  <a:pt x="0" y="0"/>
                </a:moveTo>
                <a:lnTo>
                  <a:pt x="7931692" y="0"/>
                </a:lnTo>
                <a:lnTo>
                  <a:pt x="7931692" y="4143091"/>
                </a:lnTo>
                <a:lnTo>
                  <a:pt x="0" y="4143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3939" y="5805478"/>
            <a:ext cx="8115300" cy="3336540"/>
          </a:xfrm>
          <a:custGeom>
            <a:avLst/>
            <a:gdLst/>
            <a:ahLst/>
            <a:cxnLst/>
            <a:rect l="l" t="t" r="r" b="b"/>
            <a:pathLst>
              <a:path w="8115300" h="3336540">
                <a:moveTo>
                  <a:pt x="0" y="0"/>
                </a:moveTo>
                <a:lnTo>
                  <a:pt x="8115300" y="0"/>
                </a:lnTo>
                <a:lnTo>
                  <a:pt x="8115300" y="3336540"/>
                </a:lnTo>
                <a:lnTo>
                  <a:pt x="0" y="3336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617" t="-52590" r="-1087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95207" y="5894153"/>
            <a:ext cx="8812810" cy="3159190"/>
          </a:xfrm>
          <a:custGeom>
            <a:avLst/>
            <a:gdLst/>
            <a:ahLst/>
            <a:cxnLst/>
            <a:rect l="l" t="t" r="r" b="b"/>
            <a:pathLst>
              <a:path w="8812810" h="3159190">
                <a:moveTo>
                  <a:pt x="0" y="0"/>
                </a:moveTo>
                <a:lnTo>
                  <a:pt x="8812810" y="0"/>
                </a:lnTo>
                <a:lnTo>
                  <a:pt x="8812810" y="3159190"/>
                </a:lnTo>
                <a:lnTo>
                  <a:pt x="0" y="31591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5690570" y="368400"/>
            <a:ext cx="7148681" cy="2148021"/>
            <a:chOff x="0" y="0"/>
            <a:chExt cx="1882780" cy="565734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882780" cy="565734"/>
            </a:xfrm>
            <a:custGeom>
              <a:avLst/>
              <a:gdLst/>
              <a:ahLst/>
              <a:cxnLst/>
              <a:rect l="l" t="t" r="r" b="b"/>
              <a:pathLst>
                <a:path w="1882780" h="565734">
                  <a:moveTo>
                    <a:pt x="0" y="0"/>
                  </a:moveTo>
                  <a:lnTo>
                    <a:pt x="1882780" y="0"/>
                  </a:lnTo>
                  <a:lnTo>
                    <a:pt x="1882780" y="565734"/>
                  </a:lnTo>
                  <a:lnTo>
                    <a:pt x="0" y="5657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9050"/>
              <a:ext cx="1882780" cy="5466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50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5482387" y="1160451"/>
            <a:ext cx="7716532" cy="1851280"/>
            <a:chOff x="0" y="0"/>
            <a:chExt cx="10288709" cy="2468373"/>
          </a:xfrm>
        </p:grpSpPr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9525"/>
              <a:ext cx="10288709" cy="160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99"/>
                </a:lnSpc>
              </a:pPr>
              <a:r>
                <a:rPr lang="en-US" sz="7999">
                  <a:solidFill>
                    <a:srgbClr val="000000"/>
                  </a:solidFill>
                  <a:latin typeface="Rosario Bold"/>
                </a:rPr>
                <a:t>Babbeltrucs</a:t>
              </a:r>
            </a:p>
          </p:txBody>
        </p:sp>
        <p:sp>
          <p:nvSpPr>
            <p:cNvPr id="13" name="TextBox 1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90656"/>
              <a:ext cx="10288709" cy="677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/>
            </a:p>
          </p:txBody>
        </p:sp>
      </p:grpSp>
      <p:sp>
        <p:nvSpPr>
          <p:cNvPr id="14" name="AutoShape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90570" y="2375470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863929B-524C-44B0-E75D-F8A2CE345D4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00554" y="2893045"/>
            <a:ext cx="3811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Bron: (</a:t>
            </a:r>
            <a:r>
              <a:rPr lang="nl-NL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Ouderen Opgelet: Oplichters Slaan Toe Met Babbeltrucs En Nepmails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2020)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29874F0-0505-F9C5-3EAE-C887F403EC2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25712" y="5524821"/>
            <a:ext cx="2362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Bron: (Hazeleger, 2023)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B38646D-454A-C239-D8B1-D9ABABB9F18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89821" y="9095887"/>
            <a:ext cx="4945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</a:t>
            </a:r>
            <a:r>
              <a:rPr lang="nl-NL" dirty="0"/>
              <a:t>: 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(Hart van Nederland, 2023)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9387451"/>
            <a:ext cx="18288000" cy="899549"/>
            <a:chOff x="0" y="0"/>
            <a:chExt cx="6902367" cy="971924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67360" y="2996093"/>
            <a:ext cx="8020375" cy="5743698"/>
          </a:xfrm>
          <a:custGeom>
            <a:avLst/>
            <a:gdLst/>
            <a:ahLst/>
            <a:cxnLst/>
            <a:rect l="l" t="t" r="r" b="b"/>
            <a:pathLst>
              <a:path w="8020375" h="5743698">
                <a:moveTo>
                  <a:pt x="0" y="0"/>
                </a:moveTo>
                <a:lnTo>
                  <a:pt x="8020375" y="0"/>
                </a:lnTo>
                <a:lnTo>
                  <a:pt x="8020375" y="5743697"/>
                </a:lnTo>
                <a:lnTo>
                  <a:pt x="0" y="57436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27673" y="878676"/>
            <a:ext cx="4717964" cy="6739948"/>
          </a:xfrm>
          <a:custGeom>
            <a:avLst/>
            <a:gdLst/>
            <a:ahLst/>
            <a:cxnLst/>
            <a:rect l="l" t="t" r="r" b="b"/>
            <a:pathLst>
              <a:path w="4717964" h="6739948">
                <a:moveTo>
                  <a:pt x="0" y="0"/>
                </a:moveTo>
                <a:lnTo>
                  <a:pt x="4717963" y="0"/>
                </a:lnTo>
                <a:lnTo>
                  <a:pt x="4717963" y="6739948"/>
                </a:lnTo>
                <a:lnTo>
                  <a:pt x="0" y="67399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781F852-3C81-071D-C714-ACCBD2E0DD0A}"/>
              </a:ext>
            </a:extLst>
          </p:cNvPr>
          <p:cNvSpPr txBox="1"/>
          <p:nvPr/>
        </p:nvSpPr>
        <p:spPr>
          <a:xfrm>
            <a:off x="10948640" y="7618624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Bron: (Van Eijk, 2022)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34A0F79-E175-17B4-13BC-C762D3E1B8E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67360" y="876623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</a:t>
            </a:r>
            <a:r>
              <a:rPr lang="nl-NL" dirty="0"/>
              <a:t>: 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(“Oplichting via WhatsApp: Trap Er Niet In!,” 2020)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9387452"/>
            <a:ext cx="18288000" cy="936878"/>
            <a:chOff x="0" y="0"/>
            <a:chExt cx="6902367" cy="971924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5482387" y="1160451"/>
            <a:ext cx="7716532" cy="1851280"/>
            <a:chOff x="0" y="0"/>
            <a:chExt cx="10288709" cy="2468373"/>
          </a:xfrm>
        </p:grpSpPr>
        <p:sp>
          <p:nvSpPr>
            <p:cNvPr id="6" name="TextBox 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9525"/>
              <a:ext cx="10288709" cy="160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99"/>
                </a:lnSpc>
              </a:pPr>
              <a:r>
                <a:rPr lang="en-US" sz="7999">
                  <a:solidFill>
                    <a:srgbClr val="000000"/>
                  </a:solidFill>
                  <a:latin typeface="Rosario Bold"/>
                </a:rPr>
                <a:t>Babbeltruc</a:t>
              </a:r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90656"/>
              <a:ext cx="10288709" cy="677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/>
            </a:p>
          </p:txBody>
        </p:sp>
      </p:grpSp>
      <p:sp>
        <p:nvSpPr>
          <p:cNvPr id="8" name="AutoShape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90570" y="2375470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9595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22007" y="3221870"/>
            <a:ext cx="15837293" cy="89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“Dat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overkomt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mij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niet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.”</a:t>
            </a: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56314" y="4675058"/>
            <a:ext cx="11237615" cy="56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"Dat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gebeurt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alleen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bij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anderen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niet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bij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mij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."</a:t>
            </a:r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0720" y="6278127"/>
            <a:ext cx="14912088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ben al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mijn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hele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leven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deze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buurt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ken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iedereen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dus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ben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veilig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.”</a:t>
            </a:r>
          </a:p>
        </p:txBody>
      </p: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37002" y="8114856"/>
            <a:ext cx="7434759" cy="56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Dit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zal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mij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nooit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overkomen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072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3917870" y="1178724"/>
            <a:ext cx="10452259" cy="1556154"/>
            <a:chOff x="0" y="0"/>
            <a:chExt cx="13936345" cy="2074871"/>
          </a:xfrm>
        </p:grpSpPr>
        <p:sp>
          <p:nvSpPr>
            <p:cNvPr id="3" name="TextBox 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3936345" cy="121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6000">
                  <a:solidFill>
                    <a:srgbClr val="000000"/>
                  </a:solidFill>
                  <a:latin typeface="Rosario Bold"/>
                </a:rPr>
                <a:t>Hoe gaan oplichters te werk?</a:t>
              </a: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396956"/>
              <a:ext cx="13936345" cy="678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/>
            </a:p>
          </p:txBody>
        </p:sp>
      </p:grpSp>
      <p:sp>
        <p:nvSpPr>
          <p:cNvPr id="5" name="AutoShape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90570" y="2375470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524499"/>
            <a:ext cx="7696200" cy="7337738"/>
          </a:xfrm>
          <a:custGeom>
            <a:avLst/>
            <a:gdLst/>
            <a:ahLst/>
            <a:cxnLst/>
            <a:rect l="l" t="t" r="r" b="b"/>
            <a:pathLst>
              <a:path w="5801958" h="5511860">
                <a:moveTo>
                  <a:pt x="0" y="0"/>
                </a:moveTo>
                <a:lnTo>
                  <a:pt x="5801958" y="0"/>
                </a:lnTo>
                <a:lnTo>
                  <a:pt x="5801958" y="5511860"/>
                </a:lnTo>
                <a:lnTo>
                  <a:pt x="0" y="5511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7" name="Group 7"/>
          <p:cNvGrpSpPr>
            <a:grpSpLocks noGrp="1" noUngrp="1" noRot="1" noMove="1" noResize="1"/>
          </p:cNvGrpSpPr>
          <p:nvPr/>
        </p:nvGrpSpPr>
        <p:grpSpPr>
          <a:xfrm>
            <a:off x="0" y="9387451"/>
            <a:ext cx="18288000" cy="890509"/>
            <a:chOff x="0" y="0"/>
            <a:chExt cx="6902367" cy="971924"/>
          </a:xfrm>
        </p:grpSpPr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61933" y="4093408"/>
            <a:ext cx="9477398" cy="3012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9914" lvl="1" indent="-464957" algn="just">
              <a:lnSpc>
                <a:spcPts val="6030"/>
              </a:lnSpc>
              <a:buFont typeface="Arial"/>
              <a:buChar char="•"/>
            </a:pPr>
            <a:r>
              <a:rPr lang="en-US" sz="4307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Opwekken</a:t>
            </a:r>
            <a:r>
              <a:rPr lang="en-US" sz="430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</a:t>
            </a:r>
            <a:r>
              <a:rPr lang="en-US" sz="4307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vertrouwen</a:t>
            </a:r>
            <a:endParaRPr lang="en-US" sz="4307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29914" lvl="1" indent="-464957" algn="just">
              <a:lnSpc>
                <a:spcPts val="6030"/>
              </a:lnSpc>
              <a:buFont typeface="Arial"/>
              <a:buChar char="•"/>
            </a:pPr>
            <a:r>
              <a:rPr lang="en-US" sz="4307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Creëren</a:t>
            </a:r>
            <a:r>
              <a:rPr lang="en-US" sz="430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</a:t>
            </a:r>
            <a:r>
              <a:rPr lang="en-US" sz="4307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</a:t>
            </a:r>
            <a:r>
              <a:rPr lang="en-US" sz="430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307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noodsituatie</a:t>
            </a:r>
            <a:endParaRPr lang="en-US" sz="4307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29914" lvl="1" indent="-464957" algn="just">
              <a:lnSpc>
                <a:spcPts val="6030"/>
              </a:lnSpc>
              <a:buFont typeface="Arial"/>
              <a:buChar char="•"/>
            </a:pPr>
            <a:r>
              <a:rPr lang="en-US" sz="4307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Urgentie</a:t>
            </a:r>
            <a:r>
              <a:rPr lang="en-US" sz="430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307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benoemen</a:t>
            </a:r>
            <a:endParaRPr lang="en-US" sz="4307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29914" lvl="1" indent="-464957" algn="just">
              <a:lnSpc>
                <a:spcPts val="6030"/>
              </a:lnSpc>
              <a:spcBef>
                <a:spcPct val="0"/>
              </a:spcBef>
              <a:buFont typeface="Arial"/>
              <a:buChar char="•"/>
            </a:pPr>
            <a:r>
              <a:rPr lang="en-US" sz="4307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Tijdsdruk</a:t>
            </a:r>
            <a:r>
              <a:rPr lang="en-US" sz="430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307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toepassen</a:t>
            </a:r>
            <a:endParaRPr lang="en-US" sz="4307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8DEAE037-8AD1-646A-7EE6-57DBD21D21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23683" b="7332"/>
          <a:stretch/>
        </p:blipFill>
        <p:spPr>
          <a:xfrm flipH="1">
            <a:off x="12039600" y="2982351"/>
            <a:ext cx="6248400" cy="7260464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3917870" y="1178724"/>
            <a:ext cx="10452259" cy="1556154"/>
            <a:chOff x="0" y="0"/>
            <a:chExt cx="13936345" cy="2074871"/>
          </a:xfrm>
        </p:grpSpPr>
        <p:sp>
          <p:nvSpPr>
            <p:cNvPr id="3" name="TextBox 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3936345" cy="121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6000" dirty="0">
                  <a:solidFill>
                    <a:srgbClr val="000000"/>
                  </a:solidFill>
                  <a:latin typeface="Rosario Bold"/>
                </a:rPr>
                <a:t>Tips</a:t>
              </a: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396956"/>
              <a:ext cx="13936345" cy="678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/>
            </a:p>
          </p:txBody>
        </p:sp>
      </p:grpSp>
      <p:sp>
        <p:nvSpPr>
          <p:cNvPr id="5" name="AutoShape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90570" y="2375470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 dirty="0"/>
          </a:p>
        </p:txBody>
      </p:sp>
      <p:grpSp>
        <p:nvGrpSpPr>
          <p:cNvPr id="7" name="Group 7"/>
          <p:cNvGrpSpPr>
            <a:grpSpLocks noGrp="1" noUngrp="1" noRot="1" noMove="1" noResize="1"/>
          </p:cNvGrpSpPr>
          <p:nvPr/>
        </p:nvGrpSpPr>
        <p:grpSpPr>
          <a:xfrm>
            <a:off x="0" y="9387451"/>
            <a:ext cx="18288000" cy="890509"/>
            <a:chOff x="0" y="0"/>
            <a:chExt cx="6902367" cy="971924"/>
          </a:xfrm>
        </p:grpSpPr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68529" y="2735077"/>
            <a:ext cx="12801600" cy="53363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36457" lvl="1" indent="-571500" algn="just">
              <a:lnSpc>
                <a:spcPts val="6030"/>
              </a:lnSpc>
              <a:buFont typeface="Arial" panose="020B0604020202020204" pitchFamily="34" charset="0"/>
              <a:buChar char="•"/>
            </a:pPr>
            <a:r>
              <a:rPr lang="nl-NL" sz="4307" dirty="0">
                <a:solidFill>
                  <a:srgbClr val="000000"/>
                </a:solidFill>
                <a:latin typeface="Open Sans  "/>
              </a:rPr>
              <a:t>Een deurketting/kierstandhouder</a:t>
            </a:r>
          </a:p>
          <a:p>
            <a:pPr marL="1036457" lvl="1" indent="-571500" algn="just">
              <a:lnSpc>
                <a:spcPts val="6030"/>
              </a:lnSpc>
              <a:buFont typeface="Arial" panose="020B0604020202020204" pitchFamily="34" charset="0"/>
              <a:buChar char="•"/>
            </a:pPr>
            <a:r>
              <a:rPr lang="nl-NL" sz="4307" dirty="0">
                <a:solidFill>
                  <a:srgbClr val="000000"/>
                </a:solidFill>
                <a:latin typeface="Open Sans  "/>
              </a:rPr>
              <a:t>Onbekenden niet onaangekondigd laten binnen komen.</a:t>
            </a:r>
          </a:p>
          <a:p>
            <a:pPr marL="1036457" lvl="1" indent="-571500" algn="just">
              <a:lnSpc>
                <a:spcPts val="6030"/>
              </a:lnSpc>
              <a:buFont typeface="Arial" panose="020B0604020202020204" pitchFamily="34" charset="0"/>
              <a:buChar char="•"/>
            </a:pPr>
            <a:r>
              <a:rPr lang="nl-NL" sz="4307" dirty="0">
                <a:solidFill>
                  <a:srgbClr val="000000"/>
                </a:solidFill>
                <a:latin typeface="Open Sans  "/>
              </a:rPr>
              <a:t>Nooit uw </a:t>
            </a:r>
            <a:r>
              <a:rPr lang="nl-NL" sz="4307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pincode</a:t>
            </a:r>
            <a:r>
              <a:rPr lang="nl-NL" sz="4307" dirty="0">
                <a:solidFill>
                  <a:srgbClr val="000000"/>
                </a:solidFill>
                <a:latin typeface="Open Sans  "/>
              </a:rPr>
              <a:t> afgeven.</a:t>
            </a:r>
          </a:p>
          <a:p>
            <a:pPr marL="1036457" lvl="1" indent="-571500" algn="just">
              <a:lnSpc>
                <a:spcPts val="6030"/>
              </a:lnSpc>
              <a:buFont typeface="Arial" panose="020B0604020202020204" pitchFamily="34" charset="0"/>
              <a:buChar char="•"/>
            </a:pPr>
            <a:r>
              <a:rPr lang="nl-NL" sz="4307" dirty="0">
                <a:solidFill>
                  <a:srgbClr val="000000"/>
                </a:solidFill>
                <a:latin typeface="Open Sans  "/>
              </a:rPr>
              <a:t>Nooit uw pinpas afgeven.</a:t>
            </a:r>
          </a:p>
          <a:p>
            <a:pPr marL="1036457" lvl="1" indent="-571500" algn="just">
              <a:lnSpc>
                <a:spcPts val="6030"/>
              </a:lnSpc>
              <a:buFont typeface="Arial" panose="020B0604020202020204" pitchFamily="34" charset="0"/>
              <a:buChar char="•"/>
            </a:pPr>
            <a:r>
              <a:rPr lang="nl-NL" sz="4307" dirty="0">
                <a:solidFill>
                  <a:srgbClr val="000000"/>
                </a:solidFill>
                <a:latin typeface="Open Sans  "/>
              </a:rPr>
              <a:t>Nooit gegevens geven aan nummers die u niet kent. </a:t>
            </a:r>
          </a:p>
        </p:txBody>
      </p:sp>
    </p:spTree>
    <p:extLst>
      <p:ext uri="{BB962C8B-B14F-4D97-AF65-F5344CB8AC3E}">
        <p14:creationId xmlns:p14="http://schemas.microsoft.com/office/powerpoint/2010/main" val="2953706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9387451"/>
            <a:ext cx="18288000" cy="899549"/>
            <a:chOff x="0" y="0"/>
            <a:chExt cx="6902367" cy="971924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5482387" y="1193069"/>
            <a:ext cx="7716532" cy="1851280"/>
            <a:chOff x="0" y="0"/>
            <a:chExt cx="10288709" cy="2468373"/>
          </a:xfrm>
        </p:grpSpPr>
        <p:sp>
          <p:nvSpPr>
            <p:cNvPr id="6" name="TextBox 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9525"/>
              <a:ext cx="10288709" cy="160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99"/>
                </a:lnSpc>
              </a:pPr>
              <a:r>
                <a:rPr lang="en-US" sz="7999" dirty="0" err="1">
                  <a:solidFill>
                    <a:srgbClr val="000000"/>
                  </a:solidFill>
                  <a:latin typeface="Rosario Bold"/>
                </a:rPr>
                <a:t>Themaronde</a:t>
              </a:r>
              <a:r>
                <a:rPr lang="en-US" sz="7999" dirty="0">
                  <a:solidFill>
                    <a:srgbClr val="000000"/>
                  </a:solidFill>
                  <a:latin typeface="Rosario Bold"/>
                </a:rPr>
                <a:t> 1</a:t>
              </a:r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90656"/>
              <a:ext cx="10288709" cy="677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/>
            </a:p>
          </p:txBody>
        </p:sp>
      </p:grpSp>
      <p:sp>
        <p:nvSpPr>
          <p:cNvPr id="8" name="AutoShape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90570" y="2375470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9595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0" y="3311049"/>
            <a:ext cx="18288000" cy="1342267"/>
            <a:chOff x="0" y="0"/>
            <a:chExt cx="5355048" cy="353519"/>
          </a:xfrm>
        </p:grpSpPr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355048" cy="353519"/>
            </a:xfrm>
            <a:custGeom>
              <a:avLst/>
              <a:gdLst/>
              <a:ahLst/>
              <a:cxnLst/>
              <a:rect l="l" t="t" r="r" b="b"/>
              <a:pathLst>
                <a:path w="5355048" h="353519">
                  <a:moveTo>
                    <a:pt x="0" y="0"/>
                  </a:moveTo>
                  <a:lnTo>
                    <a:pt x="5355048" y="0"/>
                  </a:lnTo>
                  <a:lnTo>
                    <a:pt x="5355048" y="353519"/>
                  </a:lnTo>
                  <a:lnTo>
                    <a:pt x="0" y="353519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9050"/>
              <a:ext cx="5355048" cy="3344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50"/>
                </a:lnSpc>
              </a:pPr>
              <a:endParaRPr/>
            </a:p>
          </p:txBody>
        </p:sp>
      </p:grp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40299" y="3457519"/>
            <a:ext cx="11699701" cy="838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spc="254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Levenstestament</a:t>
            </a:r>
            <a:r>
              <a:rPr lang="en-US" sz="4999" spc="254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in </a:t>
            </a:r>
            <a:r>
              <a:rPr lang="en-US" sz="4999" spc="254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ruimte</a:t>
            </a:r>
            <a:r>
              <a:rPr lang="en-US" sz="4999" spc="254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.....</a:t>
            </a:r>
          </a:p>
        </p:txBody>
      </p: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5005741"/>
            <a:ext cx="18288000" cy="1342267"/>
            <a:chOff x="0" y="0"/>
            <a:chExt cx="5355048" cy="353519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355048" cy="353519"/>
            </a:xfrm>
            <a:custGeom>
              <a:avLst/>
              <a:gdLst/>
              <a:ahLst/>
              <a:cxnLst/>
              <a:rect l="l" t="t" r="r" b="b"/>
              <a:pathLst>
                <a:path w="5355048" h="353519">
                  <a:moveTo>
                    <a:pt x="0" y="0"/>
                  </a:moveTo>
                  <a:lnTo>
                    <a:pt x="5355048" y="0"/>
                  </a:lnTo>
                  <a:lnTo>
                    <a:pt x="5355048" y="353519"/>
                  </a:lnTo>
                  <a:lnTo>
                    <a:pt x="0" y="353519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9050"/>
              <a:ext cx="5355048" cy="3344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50"/>
                </a:lnSpc>
              </a:pPr>
              <a:endParaRPr/>
            </a:p>
          </p:txBody>
        </p:sp>
      </p:grp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50855" y="5202211"/>
            <a:ext cx="7948064" cy="838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spc="254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Bewind</a:t>
            </a:r>
            <a:r>
              <a:rPr lang="en-US" sz="4999" spc="254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in </a:t>
            </a:r>
            <a:r>
              <a:rPr lang="en-US" sz="4999" spc="254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ruimte</a:t>
            </a:r>
            <a:r>
              <a:rPr lang="en-US" sz="4999" spc="254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.....</a:t>
            </a:r>
          </a:p>
        </p:txBody>
      </p:sp>
      <p:grpSp>
        <p:nvGrpSpPr>
          <p:cNvPr id="18" name="Group 18"/>
          <p:cNvGrpSpPr>
            <a:grpSpLocks noGrp="1" noUngrp="1" noRot="1" noMove="1" noResize="1"/>
          </p:cNvGrpSpPr>
          <p:nvPr/>
        </p:nvGrpSpPr>
        <p:grpSpPr>
          <a:xfrm>
            <a:off x="0" y="6751302"/>
            <a:ext cx="18288000" cy="1342267"/>
            <a:chOff x="0" y="0"/>
            <a:chExt cx="5355048" cy="353519"/>
          </a:xfrm>
        </p:grpSpPr>
        <p:sp>
          <p:nvSpPr>
            <p:cNvPr id="19" name="Freeform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355048" cy="353519"/>
            </a:xfrm>
            <a:custGeom>
              <a:avLst/>
              <a:gdLst/>
              <a:ahLst/>
              <a:cxnLst/>
              <a:rect l="l" t="t" r="r" b="b"/>
              <a:pathLst>
                <a:path w="5355048" h="353519">
                  <a:moveTo>
                    <a:pt x="0" y="0"/>
                  </a:moveTo>
                  <a:lnTo>
                    <a:pt x="5355048" y="0"/>
                  </a:lnTo>
                  <a:lnTo>
                    <a:pt x="5355048" y="353519"/>
                  </a:lnTo>
                  <a:lnTo>
                    <a:pt x="0" y="353519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TextBox 2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9050"/>
              <a:ext cx="5355048" cy="3344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50"/>
                </a:lnSpc>
              </a:pPr>
              <a:endParaRPr/>
            </a:p>
          </p:txBody>
        </p:sp>
      </p:grpSp>
      <p:sp>
        <p:nvSpPr>
          <p:cNvPr id="21" name="TextBox 2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50841" y="6896903"/>
            <a:ext cx="8048077" cy="838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spc="254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Uitvaart</a:t>
            </a:r>
            <a:r>
              <a:rPr lang="en-US" sz="4999" spc="254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in </a:t>
            </a:r>
            <a:r>
              <a:rPr lang="en-US" sz="4999" spc="254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ruimte</a:t>
            </a:r>
            <a:r>
              <a:rPr lang="en-US" sz="4999" spc="254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.....</a:t>
            </a:r>
          </a:p>
        </p:txBody>
      </p:sp>
      <p:sp>
        <p:nvSpPr>
          <p:cNvPr id="22" name="TextBox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072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</p:spTree>
    <p:extLst>
      <p:ext uri="{BB962C8B-B14F-4D97-AF65-F5344CB8AC3E}">
        <p14:creationId xmlns:p14="http://schemas.microsoft.com/office/powerpoint/2010/main" val="1973809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8610619" cy="9387451"/>
          </a:xfrm>
          <a:custGeom>
            <a:avLst/>
            <a:gdLst/>
            <a:ahLst/>
            <a:cxnLst/>
            <a:rect l="l" t="t" r="r" b="b"/>
            <a:pathLst>
              <a:path w="8610619" h="9387451">
                <a:moveTo>
                  <a:pt x="0" y="0"/>
                </a:moveTo>
                <a:lnTo>
                  <a:pt x="8610619" y="0"/>
                </a:lnTo>
                <a:lnTo>
                  <a:pt x="8610619" y="9387451"/>
                </a:lnTo>
                <a:lnTo>
                  <a:pt x="0" y="93874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107" r="-1838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0" y="9387451"/>
            <a:ext cx="18288000" cy="899549"/>
            <a:chOff x="0" y="0"/>
            <a:chExt cx="6902367" cy="971924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9595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AutoShape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64062" y="1710761"/>
            <a:ext cx="10088547" cy="5684140"/>
          </a:xfrm>
          <a:prstGeom prst="rect">
            <a:avLst/>
          </a:prstGeom>
          <a:solidFill>
            <a:srgbClr val="F1F2F2"/>
          </a:solid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8382300" y="3458449"/>
            <a:ext cx="4145719" cy="2470554"/>
            <a:chOff x="0" y="0"/>
            <a:chExt cx="5527625" cy="3294071"/>
          </a:xfrm>
        </p:grpSpPr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527625" cy="243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400"/>
                </a:lnSpc>
              </a:pPr>
              <a:r>
                <a:rPr lang="en-US" sz="12000" dirty="0" err="1">
                  <a:solidFill>
                    <a:srgbClr val="000000"/>
                  </a:solidFill>
                  <a:latin typeface="Rosario Bold"/>
                </a:rPr>
                <a:t>Pauze</a:t>
              </a:r>
              <a:endParaRPr lang="en-US" sz="12000" dirty="0">
                <a:solidFill>
                  <a:srgbClr val="000000"/>
                </a:solidFill>
                <a:latin typeface="Rosario Bold"/>
              </a:endParaRPr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616156"/>
              <a:ext cx="5527625" cy="678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9387451"/>
            <a:ext cx="18288000" cy="899549"/>
            <a:chOff x="0" y="0"/>
            <a:chExt cx="6902367" cy="971924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5482387" y="1200213"/>
            <a:ext cx="7716532" cy="1844335"/>
            <a:chOff x="0" y="9525"/>
            <a:chExt cx="10288709" cy="2459113"/>
          </a:xfrm>
        </p:grpSpPr>
        <p:sp>
          <p:nvSpPr>
            <p:cNvPr id="6" name="TextBox 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9525"/>
              <a:ext cx="10288709" cy="1549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99"/>
                </a:lnSpc>
              </a:pPr>
              <a:r>
                <a:rPr lang="en-US" sz="7999" dirty="0" err="1">
                  <a:solidFill>
                    <a:srgbClr val="000000"/>
                  </a:solidFill>
                  <a:latin typeface="Rosario Bold"/>
                </a:rPr>
                <a:t>Themaronde</a:t>
              </a:r>
              <a:r>
                <a:rPr lang="en-US" sz="7999" dirty="0">
                  <a:solidFill>
                    <a:srgbClr val="000000"/>
                  </a:solidFill>
                  <a:latin typeface="Rosario Bold"/>
                </a:rPr>
                <a:t> 2</a:t>
              </a:r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90656"/>
              <a:ext cx="10288709" cy="677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/>
            </a:p>
          </p:txBody>
        </p:sp>
      </p:grpSp>
      <p:sp>
        <p:nvSpPr>
          <p:cNvPr id="8" name="AutoShape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90570" y="2375470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9595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0" y="3311049"/>
            <a:ext cx="18288000" cy="1342267"/>
            <a:chOff x="0" y="0"/>
            <a:chExt cx="5355048" cy="353519"/>
          </a:xfrm>
        </p:grpSpPr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355048" cy="353519"/>
            </a:xfrm>
            <a:custGeom>
              <a:avLst/>
              <a:gdLst/>
              <a:ahLst/>
              <a:cxnLst/>
              <a:rect l="l" t="t" r="r" b="b"/>
              <a:pathLst>
                <a:path w="5355048" h="353519">
                  <a:moveTo>
                    <a:pt x="0" y="0"/>
                  </a:moveTo>
                  <a:lnTo>
                    <a:pt x="5355048" y="0"/>
                  </a:lnTo>
                  <a:lnTo>
                    <a:pt x="5355048" y="353519"/>
                  </a:lnTo>
                  <a:lnTo>
                    <a:pt x="0" y="353519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9050"/>
              <a:ext cx="5355048" cy="3344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50"/>
                </a:lnSpc>
              </a:pPr>
              <a:endParaRPr/>
            </a:p>
          </p:txBody>
        </p:sp>
      </p:grp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70349" y="3447842"/>
            <a:ext cx="11547301" cy="838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spc="254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Levenstestament</a:t>
            </a:r>
            <a:r>
              <a:rPr lang="en-US" sz="4999" spc="254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in </a:t>
            </a:r>
            <a:r>
              <a:rPr lang="en-US" sz="4999" spc="254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ruimte</a:t>
            </a:r>
            <a:r>
              <a:rPr lang="en-US" sz="4999" spc="254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.....</a:t>
            </a:r>
          </a:p>
        </p:txBody>
      </p: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0" y="5005741"/>
            <a:ext cx="18288000" cy="1342267"/>
            <a:chOff x="0" y="0"/>
            <a:chExt cx="5355048" cy="353519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355048" cy="353519"/>
            </a:xfrm>
            <a:custGeom>
              <a:avLst/>
              <a:gdLst/>
              <a:ahLst/>
              <a:cxnLst/>
              <a:rect l="l" t="t" r="r" b="b"/>
              <a:pathLst>
                <a:path w="5355048" h="353519">
                  <a:moveTo>
                    <a:pt x="0" y="0"/>
                  </a:moveTo>
                  <a:lnTo>
                    <a:pt x="5355048" y="0"/>
                  </a:lnTo>
                  <a:lnTo>
                    <a:pt x="5355048" y="353519"/>
                  </a:lnTo>
                  <a:lnTo>
                    <a:pt x="0" y="353519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9050"/>
              <a:ext cx="5355048" cy="3344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50"/>
                </a:lnSpc>
              </a:pPr>
              <a:endParaRPr/>
            </a:p>
          </p:txBody>
        </p:sp>
      </p:grp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50831" y="5202211"/>
            <a:ext cx="7448550" cy="838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spc="254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Bewind</a:t>
            </a:r>
            <a:r>
              <a:rPr lang="en-US" sz="4999" spc="254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in </a:t>
            </a:r>
            <a:r>
              <a:rPr lang="en-US" sz="4999" spc="254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ruimte</a:t>
            </a:r>
            <a:r>
              <a:rPr lang="en-US" sz="4999" spc="254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.....</a:t>
            </a:r>
          </a:p>
        </p:txBody>
      </p:sp>
      <p:grpSp>
        <p:nvGrpSpPr>
          <p:cNvPr id="18" name="Group 18"/>
          <p:cNvGrpSpPr>
            <a:grpSpLocks noGrp="1" noUngrp="1" noRot="1" noMove="1" noResize="1"/>
          </p:cNvGrpSpPr>
          <p:nvPr/>
        </p:nvGrpSpPr>
        <p:grpSpPr>
          <a:xfrm>
            <a:off x="0" y="6751302"/>
            <a:ext cx="18288000" cy="1342267"/>
            <a:chOff x="0" y="0"/>
            <a:chExt cx="5355048" cy="353519"/>
          </a:xfrm>
        </p:grpSpPr>
        <p:sp>
          <p:nvSpPr>
            <p:cNvPr id="19" name="Freeform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355048" cy="353519"/>
            </a:xfrm>
            <a:custGeom>
              <a:avLst/>
              <a:gdLst/>
              <a:ahLst/>
              <a:cxnLst/>
              <a:rect l="l" t="t" r="r" b="b"/>
              <a:pathLst>
                <a:path w="5355048" h="353519">
                  <a:moveTo>
                    <a:pt x="0" y="0"/>
                  </a:moveTo>
                  <a:lnTo>
                    <a:pt x="5355048" y="0"/>
                  </a:lnTo>
                  <a:lnTo>
                    <a:pt x="5355048" y="353519"/>
                  </a:lnTo>
                  <a:lnTo>
                    <a:pt x="0" y="353519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TextBox 2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9050"/>
              <a:ext cx="5355048" cy="3344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50"/>
                </a:lnSpc>
              </a:pPr>
              <a:endParaRPr/>
            </a:p>
          </p:txBody>
        </p:sp>
      </p:grpSp>
      <p:sp>
        <p:nvSpPr>
          <p:cNvPr id="21" name="TextBox 2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8200" y="6896903"/>
            <a:ext cx="7951192" cy="838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spc="254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Uitvaart</a:t>
            </a:r>
            <a:r>
              <a:rPr lang="en-US" sz="4999" spc="254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in </a:t>
            </a:r>
            <a:r>
              <a:rPr lang="en-US" sz="4999" spc="254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ruimte</a:t>
            </a:r>
            <a:r>
              <a:rPr lang="en-US" sz="4999" spc="254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.....</a:t>
            </a:r>
          </a:p>
        </p:txBody>
      </p:sp>
      <p:sp>
        <p:nvSpPr>
          <p:cNvPr id="22" name="TextBox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072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A8915C4C-723F-4166-D176-E8574B29F4C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9050" y="4248371"/>
            <a:ext cx="4819650" cy="5550754"/>
            <a:chOff x="0" y="0"/>
            <a:chExt cx="2907836" cy="1777577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A18ED88F-A735-8B85-6576-68145ED8646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907836" cy="1777577"/>
            </a:xfrm>
            <a:custGeom>
              <a:avLst/>
              <a:gdLst/>
              <a:ahLst/>
              <a:cxnLst/>
              <a:rect l="l" t="t" r="r" b="b"/>
              <a:pathLst>
                <a:path w="2907836" h="1777577">
                  <a:moveTo>
                    <a:pt x="0" y="0"/>
                  </a:moveTo>
                  <a:lnTo>
                    <a:pt x="2907836" y="0"/>
                  </a:lnTo>
                  <a:lnTo>
                    <a:pt x="2907836" y="1777577"/>
                  </a:lnTo>
                  <a:lnTo>
                    <a:pt x="0" y="1777577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9387451"/>
            <a:ext cx="18288000" cy="899549"/>
            <a:chOff x="0" y="0"/>
            <a:chExt cx="6902367" cy="971924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005476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007055" y="861115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 dirty="0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99775" y="3620259"/>
            <a:ext cx="10206525" cy="1103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435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Hier</a:t>
            </a:r>
            <a:r>
              <a:rPr lang="en-US" sz="35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en-US" sz="35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ruimte</a:t>
            </a:r>
            <a:r>
              <a:rPr lang="en-US" sz="35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om </a:t>
            </a:r>
            <a:r>
              <a:rPr lang="en-US" sz="35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lokale</a:t>
            </a:r>
            <a:r>
              <a:rPr lang="en-US" sz="35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interventies</a:t>
            </a:r>
            <a:r>
              <a:rPr lang="en-US" sz="35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35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partijen</a:t>
            </a:r>
            <a:r>
              <a:rPr lang="en-US" sz="35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35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benoemen</a:t>
            </a:r>
            <a:r>
              <a:rPr lang="en-US" sz="35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497E413B-9F8A-DF8E-18B6-A27840BCBCCE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0" y="0"/>
            <a:ext cx="4800600" cy="7281100"/>
            <a:chOff x="0" y="0"/>
            <a:chExt cx="4870704" cy="6350000"/>
          </a:xfrm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E6F2288E-4E9B-CC50-F320-05D7433155A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70704" cy="6350000"/>
            </a:xfrm>
            <a:prstGeom prst="flowChartDocument">
              <a:avLst/>
            </a:prstGeom>
            <a:blipFill>
              <a:blip r:embed="rId4"/>
              <a:stretch>
                <a:fillRect l="-47717" r="-477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1" name="TextBox 8">
            <a:extLst>
              <a:ext uri="{FF2B5EF4-FFF2-40B4-BE49-F238E27FC236}">
                <a16:creationId xmlns:a16="http://schemas.microsoft.com/office/drawing/2014/main" id="{E6E29070-DDF3-CF18-E50B-B1BE5FECED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19950" y="1119920"/>
            <a:ext cx="7716532" cy="1202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99"/>
              </a:lnSpc>
            </a:pPr>
            <a:r>
              <a:rPr lang="en-US" sz="7999" dirty="0" err="1">
                <a:solidFill>
                  <a:srgbClr val="000000"/>
                </a:solidFill>
                <a:latin typeface="Rosario Bold"/>
              </a:rPr>
              <a:t>Bij</a:t>
            </a:r>
            <a:r>
              <a:rPr lang="en-US" sz="7999" dirty="0">
                <a:solidFill>
                  <a:srgbClr val="000000"/>
                </a:solidFill>
                <a:latin typeface="Rosario Bold"/>
              </a:rPr>
              <a:t> u in de </a:t>
            </a:r>
            <a:r>
              <a:rPr lang="en-US" sz="7999" dirty="0" err="1">
                <a:solidFill>
                  <a:srgbClr val="000000"/>
                </a:solidFill>
                <a:latin typeface="Rosario Bold"/>
              </a:rPr>
              <a:t>buurt</a:t>
            </a:r>
            <a:endParaRPr lang="en-US" sz="7999" dirty="0">
              <a:solidFill>
                <a:srgbClr val="000000"/>
              </a:solidFill>
              <a:latin typeface="Rosario Bold"/>
            </a:endParaRPr>
          </a:p>
        </p:txBody>
      </p:sp>
      <p:sp>
        <p:nvSpPr>
          <p:cNvPr id="22" name="AutoShape 8">
            <a:extLst>
              <a:ext uri="{FF2B5EF4-FFF2-40B4-BE49-F238E27FC236}">
                <a16:creationId xmlns:a16="http://schemas.microsoft.com/office/drawing/2014/main" id="{2042359C-D6A7-9CF1-6704-987BF2A07B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239000" y="2370089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476242" y="8956802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526000" y="696274"/>
            <a:ext cx="762000" cy="2575547"/>
          </a:xfrm>
          <a:custGeom>
            <a:avLst/>
            <a:gdLst/>
            <a:ahLst/>
            <a:cxnLst/>
            <a:rect l="l" t="t" r="r" b="b"/>
            <a:pathLst>
              <a:path w="2556816" h="2575547">
                <a:moveTo>
                  <a:pt x="0" y="0"/>
                </a:moveTo>
                <a:lnTo>
                  <a:pt x="2556815" y="0"/>
                </a:lnTo>
                <a:lnTo>
                  <a:pt x="2556815" y="2575547"/>
                </a:lnTo>
                <a:lnTo>
                  <a:pt x="0" y="2575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235540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9461" y="9578419"/>
            <a:ext cx="2556816" cy="708581"/>
          </a:xfrm>
          <a:custGeom>
            <a:avLst/>
            <a:gdLst/>
            <a:ahLst/>
            <a:cxnLst/>
            <a:rect l="l" t="t" r="r" b="b"/>
            <a:pathLst>
              <a:path w="2556816" h="2575547">
                <a:moveTo>
                  <a:pt x="0" y="0"/>
                </a:moveTo>
                <a:lnTo>
                  <a:pt x="2556816" y="0"/>
                </a:lnTo>
                <a:lnTo>
                  <a:pt x="2556816" y="2575547"/>
                </a:lnTo>
                <a:lnTo>
                  <a:pt x="0" y="2575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26722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302951"/>
            <a:ext cx="16230600" cy="169519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l-NL"/>
          </a:p>
        </p:txBody>
      </p:sp>
      <p:sp>
        <p:nvSpPr>
          <p:cNvPr id="7" name="AutoShape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1814529"/>
            <a:ext cx="16230600" cy="169519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94960" y="5555904"/>
            <a:ext cx="698484" cy="710760"/>
          </a:xfrm>
          <a:custGeom>
            <a:avLst/>
            <a:gdLst/>
            <a:ahLst/>
            <a:cxnLst/>
            <a:rect l="l" t="t" r="r" b="b"/>
            <a:pathLst>
              <a:path w="698484" h="710760">
                <a:moveTo>
                  <a:pt x="0" y="0"/>
                </a:moveTo>
                <a:lnTo>
                  <a:pt x="698484" y="0"/>
                </a:lnTo>
                <a:lnTo>
                  <a:pt x="698484" y="710760"/>
                </a:lnTo>
                <a:lnTo>
                  <a:pt x="0" y="7107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313014" y="3486204"/>
            <a:ext cx="662375" cy="626773"/>
          </a:xfrm>
          <a:custGeom>
            <a:avLst/>
            <a:gdLst/>
            <a:ahLst/>
            <a:cxnLst/>
            <a:rect l="l" t="t" r="r" b="b"/>
            <a:pathLst>
              <a:path w="662375" h="626773">
                <a:moveTo>
                  <a:pt x="0" y="0"/>
                </a:moveTo>
                <a:lnTo>
                  <a:pt x="662375" y="0"/>
                </a:lnTo>
                <a:lnTo>
                  <a:pt x="662375" y="626772"/>
                </a:lnTo>
                <a:lnTo>
                  <a:pt x="0" y="6267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94960" y="4591624"/>
            <a:ext cx="772297" cy="551227"/>
          </a:xfrm>
          <a:custGeom>
            <a:avLst/>
            <a:gdLst/>
            <a:ahLst/>
            <a:cxnLst/>
            <a:rect l="l" t="t" r="r" b="b"/>
            <a:pathLst>
              <a:path w="772297" h="551227">
                <a:moveTo>
                  <a:pt x="0" y="0"/>
                </a:moveTo>
                <a:lnTo>
                  <a:pt x="772296" y="0"/>
                </a:lnTo>
                <a:lnTo>
                  <a:pt x="772296" y="551227"/>
                </a:lnTo>
                <a:lnTo>
                  <a:pt x="0" y="5512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1376" y="5142851"/>
            <a:ext cx="10059732" cy="5144149"/>
          </a:xfrm>
          <a:custGeom>
            <a:avLst/>
            <a:gdLst/>
            <a:ahLst/>
            <a:cxnLst/>
            <a:rect l="l" t="t" r="r" b="b"/>
            <a:pathLst>
              <a:path w="10059732" h="5658599">
                <a:moveTo>
                  <a:pt x="0" y="0"/>
                </a:moveTo>
                <a:lnTo>
                  <a:pt x="10059732" y="0"/>
                </a:lnTo>
                <a:lnTo>
                  <a:pt x="10059732" y="5658599"/>
                </a:lnTo>
                <a:lnTo>
                  <a:pt x="0" y="565859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" b="-10000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07074" y="6676239"/>
            <a:ext cx="586370" cy="804624"/>
          </a:xfrm>
          <a:custGeom>
            <a:avLst/>
            <a:gdLst/>
            <a:ahLst/>
            <a:cxnLst/>
            <a:rect l="l" t="t" r="r" b="b"/>
            <a:pathLst>
              <a:path w="586370" h="804624">
                <a:moveTo>
                  <a:pt x="0" y="0"/>
                </a:moveTo>
                <a:lnTo>
                  <a:pt x="586370" y="0"/>
                </a:lnTo>
                <a:lnTo>
                  <a:pt x="586370" y="804624"/>
                </a:lnTo>
                <a:lnTo>
                  <a:pt x="0" y="8046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9461" y="2914433"/>
            <a:ext cx="7695339" cy="1557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69"/>
              </a:lnSpc>
            </a:pPr>
            <a:r>
              <a:rPr lang="en-US" sz="12466" spc="-735">
                <a:solidFill>
                  <a:srgbClr val="000000"/>
                </a:solidFill>
                <a:latin typeface="Montserrat Bold"/>
              </a:rPr>
              <a:t>BEDANKT</a:t>
            </a:r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4394993"/>
            <a:ext cx="5015153" cy="57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9"/>
              </a:lnSpc>
            </a:pPr>
            <a:r>
              <a:rPr lang="en-US" sz="3599" i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</a:t>
            </a:r>
            <a:r>
              <a:rPr lang="en-US" sz="3599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99" i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vandaag</a:t>
            </a:r>
            <a:r>
              <a:rPr lang="en-US" sz="3599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80857" y="5543040"/>
            <a:ext cx="4939683" cy="43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25"/>
              </a:lnSpc>
            </a:pPr>
            <a:r>
              <a:rPr lang="en-US" sz="1700" spc="34" dirty="0">
                <a:solidFill>
                  <a:srgbClr val="FF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Link </a:t>
            </a:r>
            <a:r>
              <a:rPr lang="en-US" sz="1700" spc="34" dirty="0" err="1">
                <a:solidFill>
                  <a:srgbClr val="FF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naar</a:t>
            </a:r>
            <a:r>
              <a:rPr lang="en-US" sz="1700" spc="34" dirty="0">
                <a:solidFill>
                  <a:srgbClr val="FF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1700" spc="34" dirty="0" err="1">
                <a:solidFill>
                  <a:srgbClr val="FF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uw</a:t>
            </a:r>
            <a:r>
              <a:rPr lang="en-US" sz="1700" spc="34" dirty="0">
                <a:solidFill>
                  <a:srgbClr val="FF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website</a:t>
            </a:r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80857" y="3498650"/>
            <a:ext cx="4939683" cy="43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25"/>
              </a:lnSpc>
            </a:pPr>
            <a:r>
              <a:rPr lang="en-US" sz="1700" spc="34" dirty="0" err="1">
                <a:solidFill>
                  <a:srgbClr val="FF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Adres</a:t>
            </a:r>
            <a:endParaRPr lang="en-US" sz="1700" spc="34" dirty="0">
              <a:solidFill>
                <a:srgbClr val="FF0000"/>
              </a:solidFill>
              <a:latin typeface="Open Sans Bold Bold" panose="020B0604020202020204" charset="0"/>
              <a:ea typeface="Open Sans Bold Bold" panose="020B0604020202020204" charset="0"/>
              <a:cs typeface="Open Sans Bold Bold" panose="020B0604020202020204" charset="0"/>
            </a:endParaRPr>
          </a:p>
        </p:txBody>
      </p: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80857" y="4566266"/>
            <a:ext cx="4939683" cy="43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25"/>
              </a:lnSpc>
            </a:pPr>
            <a:r>
              <a:rPr lang="en-US" sz="1700" spc="34" dirty="0">
                <a:solidFill>
                  <a:srgbClr val="FF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E-mail </a:t>
            </a:r>
            <a:r>
              <a:rPr lang="en-US" sz="1700" spc="34" dirty="0" err="1">
                <a:solidFill>
                  <a:srgbClr val="FF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adres</a:t>
            </a:r>
            <a:r>
              <a:rPr lang="en-US" sz="1700" spc="34" dirty="0">
                <a:solidFill>
                  <a:srgbClr val="FF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van de </a:t>
            </a:r>
            <a:r>
              <a:rPr lang="en-US" sz="1700" spc="34" dirty="0" err="1">
                <a:solidFill>
                  <a:srgbClr val="FF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organisatie</a:t>
            </a:r>
            <a:r>
              <a:rPr lang="en-US" sz="1700" spc="34" dirty="0">
                <a:solidFill>
                  <a:srgbClr val="FF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</a:t>
            </a:r>
          </a:p>
        </p:txBody>
      </p:sp>
      <p:sp>
        <p:nvSpPr>
          <p:cNvPr id="18" name="TextBox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500362" y="6804859"/>
            <a:ext cx="4939683" cy="43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25"/>
              </a:lnSpc>
            </a:pPr>
            <a:r>
              <a:rPr lang="nl-NL" sz="1700" spc="34" dirty="0">
                <a:solidFill>
                  <a:srgbClr val="FF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Telefoonnummer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0162" y="9565877"/>
            <a:ext cx="8642591" cy="482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3"/>
              </a:lnSpc>
              <a:spcBef>
                <a:spcPct val="0"/>
              </a:spcBef>
            </a:pPr>
            <a:endParaRPr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0" y="9387451"/>
            <a:ext cx="18288000" cy="899549"/>
            <a:chOff x="0" y="0"/>
            <a:chExt cx="6902367" cy="971924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TextBox 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01500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072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5831487" y="893021"/>
            <a:ext cx="6094835" cy="1354855"/>
            <a:chOff x="0" y="0"/>
            <a:chExt cx="8126447" cy="1806474"/>
          </a:xfrm>
        </p:grpSpPr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6447" cy="121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6000" dirty="0">
                  <a:solidFill>
                    <a:srgbClr val="000000"/>
                  </a:solidFill>
                  <a:latin typeface="Rosario Bold"/>
                </a:rPr>
                <a:t>Video</a:t>
              </a:r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492206"/>
              <a:ext cx="8126447" cy="314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13" name="AutoShape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31487" y="1844712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99B1BD7C-A323-65A0-5060-CF7D680D81FB}"/>
              </a:ext>
            </a:extLst>
          </p:cNvPr>
          <p:cNvSpPr txBox="1">
            <a:spLocks/>
          </p:cNvSpPr>
          <p:nvPr/>
        </p:nvSpPr>
        <p:spPr>
          <a:xfrm>
            <a:off x="4038600" y="8271257"/>
            <a:ext cx="6438900" cy="423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4"/>
              </a:lnSpc>
            </a:pPr>
            <a:r>
              <a:rPr lang="en-US" sz="1400" dirty="0" err="1"/>
              <a:t>Bron</a:t>
            </a:r>
            <a:r>
              <a:rPr lang="en-US" sz="1400" dirty="0"/>
              <a:t>: (Op1, 2022)</a:t>
            </a:r>
            <a:endParaRPr lang="en-US" sz="1400" dirty="0">
              <a:solidFill>
                <a:srgbClr val="000000"/>
              </a:solidFill>
              <a:latin typeface="Montserrat Classic Bold"/>
            </a:endParaRPr>
          </a:p>
        </p:txBody>
      </p:sp>
      <p:pic>
        <p:nvPicPr>
          <p:cNvPr id="14" name="Onlinemedia 13" title="Conny Helder komt met nieuwe plannen voor de ouderenzorg. “Het is niet makkelijk.&quot; | Op1">
            <a:hlinkClick r:id="" action="ppaction://media"/>
            <a:extLst>
              <a:ext uri="{FF2B5EF4-FFF2-40B4-BE49-F238E27FC236}">
                <a16:creationId xmlns:a16="http://schemas.microsoft.com/office/drawing/2014/main" id="{E8DF335F-9E3E-4036-911F-A2A9EB4556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57600" y="2296215"/>
            <a:ext cx="10591800" cy="5984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19050" y="9368401"/>
            <a:ext cx="18288001" cy="899549"/>
            <a:chOff x="0" y="0"/>
            <a:chExt cx="6902367" cy="971924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9051" y="0"/>
            <a:ext cx="9144001" cy="9981859"/>
          </a:xfrm>
          <a:custGeom>
            <a:avLst/>
            <a:gdLst/>
            <a:ahLst/>
            <a:cxnLst/>
            <a:rect l="l" t="t" r="r" b="b"/>
            <a:pathLst>
              <a:path w="11897699" h="10287000">
                <a:moveTo>
                  <a:pt x="0" y="0"/>
                </a:moveTo>
                <a:lnTo>
                  <a:pt x="11897699" y="0"/>
                </a:lnTo>
                <a:lnTo>
                  <a:pt x="118976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181" t="-5608" r="-1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724140" y="-714007"/>
            <a:ext cx="2844773" cy="4331157"/>
          </a:xfrm>
          <a:custGeom>
            <a:avLst/>
            <a:gdLst/>
            <a:ahLst/>
            <a:cxnLst/>
            <a:rect l="l" t="t" r="r" b="b"/>
            <a:pathLst>
              <a:path w="8672074" h="8246354">
                <a:moveTo>
                  <a:pt x="0" y="0"/>
                </a:moveTo>
                <a:lnTo>
                  <a:pt x="8672074" y="0"/>
                </a:lnTo>
                <a:lnTo>
                  <a:pt x="8672074" y="8246354"/>
                </a:lnTo>
                <a:lnTo>
                  <a:pt x="0" y="8246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14128" b="-60065"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9881644" y="1672257"/>
            <a:ext cx="8069351" cy="7696144"/>
          </a:xfrm>
          <a:custGeom>
            <a:avLst/>
            <a:gdLst/>
            <a:ahLst/>
            <a:cxnLst/>
            <a:rect l="l" t="t" r="r" b="b"/>
            <a:pathLst>
              <a:path w="8069351" h="7696144">
                <a:moveTo>
                  <a:pt x="8069351" y="0"/>
                </a:moveTo>
                <a:lnTo>
                  <a:pt x="0" y="0"/>
                </a:lnTo>
                <a:lnTo>
                  <a:pt x="0" y="7696144"/>
                </a:lnTo>
                <a:lnTo>
                  <a:pt x="8069351" y="7696144"/>
                </a:lnTo>
                <a:lnTo>
                  <a:pt x="8069351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86427" y="826008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017468" y="873971"/>
            <a:ext cx="1078251" cy="1709044"/>
          </a:xfrm>
          <a:custGeom>
            <a:avLst/>
            <a:gdLst/>
            <a:ahLst/>
            <a:cxnLst/>
            <a:rect l="l" t="t" r="r" b="b"/>
            <a:pathLst>
              <a:path w="1078251" h="1709044">
                <a:moveTo>
                  <a:pt x="0" y="0"/>
                </a:moveTo>
                <a:lnTo>
                  <a:pt x="1078251" y="0"/>
                </a:lnTo>
                <a:lnTo>
                  <a:pt x="1078251" y="1709044"/>
                </a:lnTo>
                <a:lnTo>
                  <a:pt x="0" y="17090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66700" y="2589677"/>
            <a:ext cx="6125604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9"/>
              </a:lnSpc>
            </a:pPr>
            <a:r>
              <a:rPr lang="en-US" sz="3199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Hoe </a:t>
            </a:r>
            <a:r>
              <a:rPr lang="en-US" sz="3199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blijft</a:t>
            </a:r>
            <a:r>
              <a:rPr lang="en-US" sz="3199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u </a:t>
            </a:r>
            <a:r>
              <a:rPr lang="en-US" sz="3199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zelfredzaam</a:t>
            </a:r>
            <a:r>
              <a:rPr lang="en-US" sz="3199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?</a:t>
            </a: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43615" y="3764888"/>
            <a:ext cx="6772870" cy="721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  <a:spcBef>
                <a:spcPct val="0"/>
              </a:spcBef>
            </a:pPr>
            <a:r>
              <a:rPr lang="en-US" sz="3199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Hoe </a:t>
            </a:r>
            <a:r>
              <a:rPr lang="en-US" sz="3199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behoudt</a:t>
            </a:r>
            <a:r>
              <a:rPr lang="en-US" sz="3199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u </a:t>
            </a:r>
            <a:r>
              <a:rPr lang="en-US" sz="3199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uw</a:t>
            </a:r>
            <a:r>
              <a:rPr lang="en-US" sz="3199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eigen regie?</a:t>
            </a:r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59432" y="4936465"/>
            <a:ext cx="5401866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  <a:spcBef>
                <a:spcPct val="0"/>
              </a:spcBef>
            </a:pPr>
            <a:r>
              <a:rPr lang="en-US" sz="3199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Hoe </a:t>
            </a:r>
            <a:r>
              <a:rPr lang="en-US" sz="3199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blijft</a:t>
            </a:r>
            <a:r>
              <a:rPr lang="en-US" sz="3199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u </a:t>
            </a:r>
            <a:r>
              <a:rPr lang="en-US" sz="3199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bij</a:t>
            </a:r>
            <a:r>
              <a:rPr lang="en-US" sz="3199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de </a:t>
            </a:r>
            <a:r>
              <a:rPr lang="en-US" sz="3199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tijd</a:t>
            </a:r>
            <a:r>
              <a:rPr lang="en-US" sz="3199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?</a:t>
            </a:r>
          </a:p>
        </p:txBody>
      </p: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49628" y="6108041"/>
            <a:ext cx="6294523" cy="721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  <a:spcBef>
                <a:spcPct val="0"/>
              </a:spcBef>
            </a:pPr>
            <a:r>
              <a:rPr lang="en-US" sz="3199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Hoe </a:t>
            </a:r>
            <a:r>
              <a:rPr lang="en-US" sz="3199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blijft</a:t>
            </a:r>
            <a:r>
              <a:rPr lang="en-US" sz="3199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u </a:t>
            </a:r>
            <a:r>
              <a:rPr lang="en-US" sz="3199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financieel</a:t>
            </a:r>
            <a:r>
              <a:rPr lang="en-US" sz="3199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veilig</a:t>
            </a:r>
            <a:r>
              <a:rPr lang="en-US" sz="3199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?</a:t>
            </a:r>
          </a:p>
        </p:txBody>
      </p:sp>
      <p:sp>
        <p:nvSpPr>
          <p:cNvPr id="14" name="Freeform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377194" y="357997"/>
            <a:ext cx="679826" cy="1077533"/>
          </a:xfrm>
          <a:custGeom>
            <a:avLst/>
            <a:gdLst/>
            <a:ahLst/>
            <a:cxnLst/>
            <a:rect l="l" t="t" r="r" b="b"/>
            <a:pathLst>
              <a:path w="679826" h="1077533">
                <a:moveTo>
                  <a:pt x="0" y="0"/>
                </a:moveTo>
                <a:lnTo>
                  <a:pt x="679825" y="0"/>
                </a:lnTo>
                <a:lnTo>
                  <a:pt x="679825" y="1077533"/>
                </a:lnTo>
                <a:lnTo>
                  <a:pt x="0" y="10775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Freeform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175973" y="581008"/>
            <a:ext cx="1078251" cy="1709044"/>
          </a:xfrm>
          <a:custGeom>
            <a:avLst/>
            <a:gdLst/>
            <a:ahLst/>
            <a:cxnLst/>
            <a:rect l="l" t="t" r="r" b="b"/>
            <a:pathLst>
              <a:path w="1078251" h="1709044">
                <a:moveTo>
                  <a:pt x="0" y="0"/>
                </a:moveTo>
                <a:lnTo>
                  <a:pt x="1078251" y="0"/>
                </a:lnTo>
                <a:lnTo>
                  <a:pt x="1078251" y="1709044"/>
                </a:lnTo>
                <a:lnTo>
                  <a:pt x="0" y="17090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Freeform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247519" y="1023995"/>
            <a:ext cx="536425" cy="850241"/>
          </a:xfrm>
          <a:custGeom>
            <a:avLst/>
            <a:gdLst/>
            <a:ahLst/>
            <a:cxnLst/>
            <a:rect l="l" t="t" r="r" b="b"/>
            <a:pathLst>
              <a:path w="536425" h="850241">
                <a:moveTo>
                  <a:pt x="0" y="0"/>
                </a:moveTo>
                <a:lnTo>
                  <a:pt x="536425" y="0"/>
                </a:lnTo>
                <a:lnTo>
                  <a:pt x="536425" y="850241"/>
                </a:lnTo>
                <a:lnTo>
                  <a:pt x="0" y="8502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7" name="Freeform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444724" y="1775582"/>
            <a:ext cx="680347" cy="1078360"/>
          </a:xfrm>
          <a:custGeom>
            <a:avLst/>
            <a:gdLst/>
            <a:ahLst/>
            <a:cxnLst/>
            <a:rect l="l" t="t" r="r" b="b"/>
            <a:pathLst>
              <a:path w="680347" h="1078360">
                <a:moveTo>
                  <a:pt x="0" y="0"/>
                </a:moveTo>
                <a:lnTo>
                  <a:pt x="680347" y="0"/>
                </a:lnTo>
                <a:lnTo>
                  <a:pt x="680347" y="1078360"/>
                </a:lnTo>
                <a:lnTo>
                  <a:pt x="0" y="10783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Freeform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86219" y="1631798"/>
            <a:ext cx="430888" cy="682964"/>
          </a:xfrm>
          <a:custGeom>
            <a:avLst/>
            <a:gdLst/>
            <a:ahLst/>
            <a:cxnLst/>
            <a:rect l="l" t="t" r="r" b="b"/>
            <a:pathLst>
              <a:path w="430888" h="682964">
                <a:moveTo>
                  <a:pt x="0" y="0"/>
                </a:moveTo>
                <a:lnTo>
                  <a:pt x="430888" y="0"/>
                </a:lnTo>
                <a:lnTo>
                  <a:pt x="430888" y="682964"/>
                </a:lnTo>
                <a:lnTo>
                  <a:pt x="0" y="6829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9" name="Freeform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644749" y="737689"/>
            <a:ext cx="440274" cy="697841"/>
          </a:xfrm>
          <a:custGeom>
            <a:avLst/>
            <a:gdLst/>
            <a:ahLst/>
            <a:cxnLst/>
            <a:rect l="l" t="t" r="r" b="b"/>
            <a:pathLst>
              <a:path w="440274" h="697841">
                <a:moveTo>
                  <a:pt x="0" y="0"/>
                </a:moveTo>
                <a:lnTo>
                  <a:pt x="440274" y="0"/>
                </a:lnTo>
                <a:lnTo>
                  <a:pt x="440274" y="697841"/>
                </a:lnTo>
                <a:lnTo>
                  <a:pt x="0" y="6978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0" name="TextBox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671" y="87867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6934200" y="1"/>
            <a:ext cx="12145609" cy="10287000"/>
            <a:chOff x="0" y="0"/>
            <a:chExt cx="3198844" cy="2821327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198844" cy="2821327"/>
            </a:xfrm>
            <a:custGeom>
              <a:avLst/>
              <a:gdLst/>
              <a:ahLst/>
              <a:cxnLst/>
              <a:rect l="l" t="t" r="r" b="b"/>
              <a:pathLst>
                <a:path w="3198844" h="2821327">
                  <a:moveTo>
                    <a:pt x="0" y="0"/>
                  </a:moveTo>
                  <a:lnTo>
                    <a:pt x="3198844" y="0"/>
                  </a:lnTo>
                  <a:lnTo>
                    <a:pt x="3198844" y="2821327"/>
                  </a:lnTo>
                  <a:lnTo>
                    <a:pt x="0" y="2821327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198844" cy="2859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988" y="4941499"/>
            <a:ext cx="5820015" cy="5345502"/>
          </a:xfrm>
          <a:custGeom>
            <a:avLst/>
            <a:gdLst/>
            <a:ahLst/>
            <a:cxnLst/>
            <a:rect l="l" t="t" r="r" b="b"/>
            <a:pathLst>
              <a:path w="5820015" h="5558115">
                <a:moveTo>
                  <a:pt x="0" y="0"/>
                </a:moveTo>
                <a:lnTo>
                  <a:pt x="5820015" y="0"/>
                </a:lnTo>
                <a:lnTo>
                  <a:pt x="5820015" y="5558115"/>
                </a:lnTo>
                <a:lnTo>
                  <a:pt x="0" y="55581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978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1037995"/>
            <a:ext cx="5025251" cy="3256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80"/>
              </a:lnSpc>
            </a:pPr>
            <a:r>
              <a:rPr lang="en-US" sz="8000" dirty="0">
                <a:solidFill>
                  <a:srgbClr val="000000"/>
                </a:solidFill>
                <a:latin typeface="Rosario Bold"/>
              </a:rPr>
              <a:t>Wat </a:t>
            </a:r>
            <a:r>
              <a:rPr lang="en-US" sz="8000" dirty="0" err="1">
                <a:solidFill>
                  <a:srgbClr val="000000"/>
                </a:solidFill>
                <a:latin typeface="Rosario Bold"/>
              </a:rPr>
              <a:t>gaan</a:t>
            </a:r>
            <a:r>
              <a:rPr lang="en-US" sz="8000" dirty="0">
                <a:solidFill>
                  <a:srgbClr val="000000"/>
                </a:solidFill>
                <a:latin typeface="Rosario Bold"/>
              </a:rPr>
              <a:t> we </a:t>
            </a:r>
            <a:r>
              <a:rPr lang="en-US" sz="8000" dirty="0" err="1">
                <a:solidFill>
                  <a:srgbClr val="000000"/>
                </a:solidFill>
                <a:latin typeface="Rosario Bold"/>
              </a:rPr>
              <a:t>doen</a:t>
            </a:r>
            <a:r>
              <a:rPr lang="en-US" sz="8000" dirty="0">
                <a:solidFill>
                  <a:srgbClr val="000000"/>
                </a:solidFill>
                <a:latin typeface="Rosario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Rosario Bold"/>
              </a:rPr>
              <a:t>vandaag</a:t>
            </a:r>
            <a:r>
              <a:rPr lang="en-US" sz="8000" dirty="0">
                <a:solidFill>
                  <a:srgbClr val="000000"/>
                </a:solidFill>
                <a:latin typeface="Rosario Bold"/>
              </a:rPr>
              <a:t>?</a:t>
            </a:r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57526" y="7592548"/>
            <a:ext cx="5331255" cy="46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4"/>
              </a:lnSpc>
            </a:pPr>
            <a:r>
              <a:rPr lang="en-US" sz="3153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THEMARONDE 2</a:t>
            </a:r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1862" y="7412952"/>
            <a:ext cx="1758563" cy="76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5"/>
              </a:lnSpc>
            </a:pPr>
            <a:r>
              <a:rPr lang="en-US" sz="5045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15.15</a:t>
            </a:r>
          </a:p>
        </p:txBody>
      </p: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1862" y="1019175"/>
            <a:ext cx="1758563" cy="76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5"/>
              </a:lnSpc>
            </a:pPr>
            <a:r>
              <a:rPr lang="en-US" sz="5045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14.00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57526" y="1172889"/>
            <a:ext cx="5331255" cy="46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4"/>
              </a:lnSpc>
            </a:pPr>
            <a:r>
              <a:rPr lang="en-US" sz="3153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WELKOM</a:t>
            </a: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1862" y="2297930"/>
            <a:ext cx="1758563" cy="76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5"/>
              </a:lnSpc>
            </a:pPr>
            <a:r>
              <a:rPr lang="en-US" sz="5045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14.05</a:t>
            </a:r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57526" y="2451645"/>
            <a:ext cx="5331255" cy="46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4"/>
              </a:lnSpc>
            </a:pPr>
            <a:r>
              <a:rPr lang="en-US" sz="3153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GEZONDHEID</a:t>
            </a:r>
          </a:p>
        </p:txBody>
      </p: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1862" y="3576686"/>
            <a:ext cx="1758563" cy="76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5"/>
              </a:lnSpc>
            </a:pPr>
            <a:r>
              <a:rPr lang="en-US" sz="5045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14.15</a:t>
            </a:r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57526" y="3735483"/>
            <a:ext cx="5331255" cy="46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4"/>
              </a:lnSpc>
            </a:pPr>
            <a:r>
              <a:rPr lang="en-US" sz="3153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BABBELTRUCS</a:t>
            </a:r>
          </a:p>
        </p:txBody>
      </p: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1862" y="4855441"/>
            <a:ext cx="1758563" cy="76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5"/>
              </a:lnSpc>
            </a:pPr>
            <a:r>
              <a:rPr lang="en-US" sz="5045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14.35</a:t>
            </a:r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57526" y="5021171"/>
            <a:ext cx="5331255" cy="46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4"/>
              </a:lnSpc>
            </a:pPr>
            <a:r>
              <a:rPr lang="en-US" sz="3153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THEMARONDE 1</a:t>
            </a:r>
          </a:p>
        </p:txBody>
      </p: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1862" y="6134196"/>
            <a:ext cx="1758563" cy="76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5"/>
              </a:lnSpc>
            </a:pPr>
            <a:r>
              <a:rPr lang="en-US" sz="5045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15.00</a:t>
            </a:r>
          </a:p>
        </p:txBody>
      </p:sp>
      <p:sp>
        <p:nvSpPr>
          <p:cNvPr id="18" name="TextBox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57526" y="6306860"/>
            <a:ext cx="5331255" cy="46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4"/>
              </a:lnSpc>
            </a:pPr>
            <a:r>
              <a:rPr lang="en-US" sz="3153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PAUZE</a:t>
            </a:r>
          </a:p>
        </p:txBody>
      </p:sp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57526" y="8866221"/>
            <a:ext cx="5331255" cy="46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4"/>
              </a:lnSpc>
            </a:pPr>
            <a:r>
              <a:rPr lang="en-US" sz="3153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AFSLUITEN</a:t>
            </a:r>
          </a:p>
        </p:txBody>
      </p:sp>
      <p:sp>
        <p:nvSpPr>
          <p:cNvPr id="20" name="TextBox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1862" y="8691707"/>
            <a:ext cx="1758563" cy="76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5"/>
              </a:lnSpc>
            </a:pPr>
            <a:r>
              <a:rPr lang="en-US" sz="5045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15.45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926653"/>
            <a:ext cx="18288000" cy="3176946"/>
            <a:chOff x="0" y="0"/>
            <a:chExt cx="4816593" cy="836727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836727"/>
            </a:xfrm>
            <a:custGeom>
              <a:avLst/>
              <a:gdLst/>
              <a:ahLst/>
              <a:cxnLst/>
              <a:rect l="l" t="t" r="r" b="b"/>
              <a:pathLst>
                <a:path w="4816592" h="836727">
                  <a:moveTo>
                    <a:pt x="0" y="0"/>
                  </a:moveTo>
                  <a:lnTo>
                    <a:pt x="4816592" y="0"/>
                  </a:lnTo>
                  <a:lnTo>
                    <a:pt x="4816592" y="836727"/>
                  </a:lnTo>
                  <a:lnTo>
                    <a:pt x="0" y="836727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4816593" cy="874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26766" y="5992611"/>
            <a:ext cx="7634469" cy="4294389"/>
          </a:xfrm>
          <a:custGeom>
            <a:avLst/>
            <a:gdLst/>
            <a:ahLst/>
            <a:cxnLst/>
            <a:rect l="l" t="t" r="r" b="b"/>
            <a:pathLst>
              <a:path w="7634469" h="4294389">
                <a:moveTo>
                  <a:pt x="0" y="0"/>
                </a:moveTo>
                <a:lnTo>
                  <a:pt x="7634468" y="0"/>
                </a:lnTo>
                <a:lnTo>
                  <a:pt x="7634468" y="4294389"/>
                </a:lnTo>
                <a:lnTo>
                  <a:pt x="0" y="42943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7727" y="1399379"/>
            <a:ext cx="12512535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0"/>
              </a:lnSpc>
            </a:pPr>
            <a:r>
              <a:rPr lang="en-US" sz="8000" dirty="0">
                <a:solidFill>
                  <a:srgbClr val="000000"/>
                </a:solidFill>
                <a:latin typeface="Rosario Bold"/>
              </a:rPr>
              <a:t>Wat </a:t>
            </a:r>
            <a:r>
              <a:rPr lang="en-US" sz="8000" dirty="0" err="1">
                <a:solidFill>
                  <a:srgbClr val="000000"/>
                </a:solidFill>
                <a:latin typeface="Rosario Bold"/>
              </a:rPr>
              <a:t>betekent</a:t>
            </a:r>
            <a:r>
              <a:rPr lang="en-US" sz="8000" dirty="0">
                <a:solidFill>
                  <a:srgbClr val="000000"/>
                </a:solidFill>
                <a:latin typeface="Rosario Bold"/>
              </a:rPr>
              <a:t> </a:t>
            </a:r>
          </a:p>
          <a:p>
            <a:pPr algn="ctr">
              <a:lnSpc>
                <a:spcPts val="8480"/>
              </a:lnSpc>
            </a:pPr>
            <a:r>
              <a:rPr lang="en-US" sz="8000" dirty="0" err="1">
                <a:solidFill>
                  <a:srgbClr val="000000"/>
                </a:solidFill>
                <a:latin typeface="Rosario Bold"/>
              </a:rPr>
              <a:t>gezondheid</a:t>
            </a:r>
            <a:r>
              <a:rPr lang="en-US" sz="8000" dirty="0">
                <a:solidFill>
                  <a:srgbClr val="000000"/>
                </a:solidFill>
                <a:latin typeface="Rosario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Rosario Bold"/>
              </a:rPr>
              <a:t>voor</a:t>
            </a:r>
            <a:r>
              <a:rPr lang="en-US" sz="8000" dirty="0">
                <a:solidFill>
                  <a:srgbClr val="000000"/>
                </a:solidFill>
                <a:latin typeface="Rosario Bold"/>
              </a:rPr>
              <a:t> u?</a:t>
            </a:r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54882" y="5192674"/>
            <a:ext cx="969217" cy="1536222"/>
          </a:xfrm>
          <a:custGeom>
            <a:avLst/>
            <a:gdLst/>
            <a:ahLst/>
            <a:cxnLst/>
            <a:rect l="l" t="t" r="r" b="b"/>
            <a:pathLst>
              <a:path w="969217" h="1536222">
                <a:moveTo>
                  <a:pt x="0" y="0"/>
                </a:moveTo>
                <a:lnTo>
                  <a:pt x="969217" y="0"/>
                </a:lnTo>
                <a:lnTo>
                  <a:pt x="969217" y="1536222"/>
                </a:lnTo>
                <a:lnTo>
                  <a:pt x="0" y="15362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77111" y="4728876"/>
            <a:ext cx="611080" cy="968571"/>
          </a:xfrm>
          <a:custGeom>
            <a:avLst/>
            <a:gdLst/>
            <a:ahLst/>
            <a:cxnLst/>
            <a:rect l="l" t="t" r="r" b="b"/>
            <a:pathLst>
              <a:path w="611080" h="968571">
                <a:moveTo>
                  <a:pt x="0" y="0"/>
                </a:moveTo>
                <a:lnTo>
                  <a:pt x="611080" y="0"/>
                </a:lnTo>
                <a:lnTo>
                  <a:pt x="611080" y="968571"/>
                </a:lnTo>
                <a:lnTo>
                  <a:pt x="0" y="9685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93995" y="4929336"/>
            <a:ext cx="969217" cy="1536222"/>
          </a:xfrm>
          <a:custGeom>
            <a:avLst/>
            <a:gdLst/>
            <a:ahLst/>
            <a:cxnLst/>
            <a:rect l="l" t="t" r="r" b="b"/>
            <a:pathLst>
              <a:path w="969217" h="1536222">
                <a:moveTo>
                  <a:pt x="0" y="0"/>
                </a:moveTo>
                <a:lnTo>
                  <a:pt x="969216" y="0"/>
                </a:lnTo>
                <a:lnTo>
                  <a:pt x="969216" y="1536222"/>
                </a:lnTo>
                <a:lnTo>
                  <a:pt x="0" y="15362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59428" y="5327527"/>
            <a:ext cx="482180" cy="764263"/>
          </a:xfrm>
          <a:custGeom>
            <a:avLst/>
            <a:gdLst/>
            <a:ahLst/>
            <a:cxnLst/>
            <a:rect l="l" t="t" r="r" b="b"/>
            <a:pathLst>
              <a:path w="482180" h="764263">
                <a:moveTo>
                  <a:pt x="0" y="0"/>
                </a:moveTo>
                <a:lnTo>
                  <a:pt x="482180" y="0"/>
                </a:lnTo>
                <a:lnTo>
                  <a:pt x="482180" y="764263"/>
                </a:lnTo>
                <a:lnTo>
                  <a:pt x="0" y="7642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634447" y="6003112"/>
            <a:ext cx="611549" cy="969314"/>
          </a:xfrm>
          <a:custGeom>
            <a:avLst/>
            <a:gdLst/>
            <a:ahLst/>
            <a:cxnLst/>
            <a:rect l="l" t="t" r="r" b="b"/>
            <a:pathLst>
              <a:path w="611549" h="969314">
                <a:moveTo>
                  <a:pt x="0" y="0"/>
                </a:moveTo>
                <a:lnTo>
                  <a:pt x="611550" y="0"/>
                </a:lnTo>
                <a:lnTo>
                  <a:pt x="611550" y="969315"/>
                </a:lnTo>
                <a:lnTo>
                  <a:pt x="0" y="9693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95335" y="5873868"/>
            <a:ext cx="387316" cy="613901"/>
          </a:xfrm>
          <a:custGeom>
            <a:avLst/>
            <a:gdLst/>
            <a:ahLst/>
            <a:cxnLst/>
            <a:rect l="l" t="t" r="r" b="b"/>
            <a:pathLst>
              <a:path w="387316" h="613901">
                <a:moveTo>
                  <a:pt x="0" y="0"/>
                </a:moveTo>
                <a:lnTo>
                  <a:pt x="387316" y="0"/>
                </a:lnTo>
                <a:lnTo>
                  <a:pt x="387316" y="613901"/>
                </a:lnTo>
                <a:lnTo>
                  <a:pt x="0" y="6139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14245" y="5070173"/>
            <a:ext cx="395753" cy="627274"/>
          </a:xfrm>
          <a:custGeom>
            <a:avLst/>
            <a:gdLst/>
            <a:ahLst/>
            <a:cxnLst/>
            <a:rect l="l" t="t" r="r" b="b"/>
            <a:pathLst>
              <a:path w="395753" h="627274">
                <a:moveTo>
                  <a:pt x="0" y="0"/>
                </a:moveTo>
                <a:lnTo>
                  <a:pt x="395753" y="0"/>
                </a:lnTo>
                <a:lnTo>
                  <a:pt x="395753" y="627274"/>
                </a:lnTo>
                <a:lnTo>
                  <a:pt x="0" y="6272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13855" y="5760402"/>
            <a:ext cx="18315706" cy="4062417"/>
            <a:chOff x="0" y="-38100"/>
            <a:chExt cx="4823890" cy="874827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98" y="0"/>
              <a:ext cx="4816592" cy="836727"/>
            </a:xfrm>
            <a:custGeom>
              <a:avLst/>
              <a:gdLst/>
              <a:ahLst/>
              <a:cxnLst/>
              <a:rect l="l" t="t" r="r" b="b"/>
              <a:pathLst>
                <a:path w="4816592" h="836727">
                  <a:moveTo>
                    <a:pt x="0" y="0"/>
                  </a:moveTo>
                  <a:lnTo>
                    <a:pt x="4816592" y="0"/>
                  </a:lnTo>
                  <a:lnTo>
                    <a:pt x="4816592" y="836727"/>
                  </a:lnTo>
                  <a:lnTo>
                    <a:pt x="0" y="836727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4816593" cy="874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40618" y="1632546"/>
            <a:ext cx="7634469" cy="4294389"/>
          </a:xfrm>
          <a:custGeom>
            <a:avLst/>
            <a:gdLst/>
            <a:ahLst/>
            <a:cxnLst/>
            <a:rect l="l" t="t" r="r" b="b"/>
            <a:pathLst>
              <a:path w="7634469" h="4294389">
                <a:moveTo>
                  <a:pt x="0" y="0"/>
                </a:moveTo>
                <a:lnTo>
                  <a:pt x="7634468" y="0"/>
                </a:lnTo>
                <a:lnTo>
                  <a:pt x="7634468" y="4294389"/>
                </a:lnTo>
                <a:lnTo>
                  <a:pt x="0" y="42943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73877" y="7381794"/>
            <a:ext cx="12512535" cy="996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0"/>
              </a:lnSpc>
            </a:pPr>
            <a:r>
              <a:rPr lang="en-US" sz="6000" dirty="0">
                <a:solidFill>
                  <a:srgbClr val="000000"/>
                </a:solidFill>
                <a:latin typeface="Rosario Bold"/>
              </a:rPr>
              <a:t>Aan </a:t>
            </a:r>
            <a:r>
              <a:rPr lang="en-US" sz="6000" dirty="0" err="1">
                <a:solidFill>
                  <a:srgbClr val="000000"/>
                </a:solidFill>
                <a:latin typeface="Rosario Bold"/>
              </a:rPr>
              <a:t>welke</a:t>
            </a:r>
            <a:r>
              <a:rPr lang="en-US" sz="6000" dirty="0">
                <a:solidFill>
                  <a:srgbClr val="000000"/>
                </a:solidFill>
                <a:latin typeface="Rosario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Rosario Bold"/>
              </a:rPr>
              <a:t>woorden</a:t>
            </a:r>
            <a:r>
              <a:rPr lang="en-US" sz="6000" dirty="0">
                <a:solidFill>
                  <a:srgbClr val="000000"/>
                </a:solidFill>
                <a:latin typeface="Rosario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Rosario Bold"/>
              </a:rPr>
              <a:t>denkt</a:t>
            </a:r>
            <a:r>
              <a:rPr lang="en-US" sz="6000" dirty="0">
                <a:solidFill>
                  <a:srgbClr val="000000"/>
                </a:solidFill>
                <a:latin typeface="Rosario Bold"/>
              </a:rPr>
              <a:t> u </a:t>
            </a:r>
            <a:r>
              <a:rPr lang="en-US" sz="6000" dirty="0" err="1">
                <a:solidFill>
                  <a:srgbClr val="000000"/>
                </a:solidFill>
                <a:latin typeface="Rosario Bold"/>
              </a:rPr>
              <a:t>bij</a:t>
            </a:r>
            <a:r>
              <a:rPr lang="en-US" sz="6000" dirty="0">
                <a:solidFill>
                  <a:srgbClr val="000000"/>
                </a:solidFill>
                <a:latin typeface="Rosario Bold"/>
              </a:rPr>
              <a:t> ‘geld’?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C0CC6247-CB33-FBFF-54D5-EC129FE3BE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85887" y="826120"/>
            <a:ext cx="969217" cy="1536222"/>
          </a:xfrm>
          <a:custGeom>
            <a:avLst/>
            <a:gdLst/>
            <a:ahLst/>
            <a:cxnLst/>
            <a:rect l="l" t="t" r="r" b="b"/>
            <a:pathLst>
              <a:path w="969217" h="1536222">
                <a:moveTo>
                  <a:pt x="0" y="0"/>
                </a:moveTo>
                <a:lnTo>
                  <a:pt x="969217" y="0"/>
                </a:lnTo>
                <a:lnTo>
                  <a:pt x="969217" y="1536222"/>
                </a:lnTo>
                <a:lnTo>
                  <a:pt x="0" y="15362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C9505B27-99CD-C8F2-1BC4-34326963F0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08116" y="362322"/>
            <a:ext cx="611080" cy="968571"/>
          </a:xfrm>
          <a:custGeom>
            <a:avLst/>
            <a:gdLst/>
            <a:ahLst/>
            <a:cxnLst/>
            <a:rect l="l" t="t" r="r" b="b"/>
            <a:pathLst>
              <a:path w="611080" h="968571">
                <a:moveTo>
                  <a:pt x="0" y="0"/>
                </a:moveTo>
                <a:lnTo>
                  <a:pt x="611080" y="0"/>
                </a:lnTo>
                <a:lnTo>
                  <a:pt x="611080" y="968571"/>
                </a:lnTo>
                <a:lnTo>
                  <a:pt x="0" y="9685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C597EA2A-E955-742E-8917-DE3BC800DB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5000" y="562782"/>
            <a:ext cx="969217" cy="1536222"/>
          </a:xfrm>
          <a:custGeom>
            <a:avLst/>
            <a:gdLst/>
            <a:ahLst/>
            <a:cxnLst/>
            <a:rect l="l" t="t" r="r" b="b"/>
            <a:pathLst>
              <a:path w="969217" h="1536222">
                <a:moveTo>
                  <a:pt x="0" y="0"/>
                </a:moveTo>
                <a:lnTo>
                  <a:pt x="969216" y="0"/>
                </a:lnTo>
                <a:lnTo>
                  <a:pt x="969216" y="1536222"/>
                </a:lnTo>
                <a:lnTo>
                  <a:pt x="0" y="15362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486D4FFA-A6F0-39A7-68F5-22CB208A9B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90433" y="960973"/>
            <a:ext cx="482180" cy="764263"/>
          </a:xfrm>
          <a:custGeom>
            <a:avLst/>
            <a:gdLst/>
            <a:ahLst/>
            <a:cxnLst/>
            <a:rect l="l" t="t" r="r" b="b"/>
            <a:pathLst>
              <a:path w="482180" h="764263">
                <a:moveTo>
                  <a:pt x="0" y="0"/>
                </a:moveTo>
                <a:lnTo>
                  <a:pt x="482180" y="0"/>
                </a:lnTo>
                <a:lnTo>
                  <a:pt x="482180" y="764263"/>
                </a:lnTo>
                <a:lnTo>
                  <a:pt x="0" y="7642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A66C4FD7-F58A-C787-111E-337F8F5E69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665452" y="1636558"/>
            <a:ext cx="611549" cy="969314"/>
          </a:xfrm>
          <a:custGeom>
            <a:avLst/>
            <a:gdLst/>
            <a:ahLst/>
            <a:cxnLst/>
            <a:rect l="l" t="t" r="r" b="b"/>
            <a:pathLst>
              <a:path w="611549" h="969314">
                <a:moveTo>
                  <a:pt x="0" y="0"/>
                </a:moveTo>
                <a:lnTo>
                  <a:pt x="611550" y="0"/>
                </a:lnTo>
                <a:lnTo>
                  <a:pt x="611550" y="969315"/>
                </a:lnTo>
                <a:lnTo>
                  <a:pt x="0" y="9693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B86C2706-73B7-73B9-191E-C2A5B07479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26340" y="1507314"/>
            <a:ext cx="387316" cy="613901"/>
          </a:xfrm>
          <a:custGeom>
            <a:avLst/>
            <a:gdLst/>
            <a:ahLst/>
            <a:cxnLst/>
            <a:rect l="l" t="t" r="r" b="b"/>
            <a:pathLst>
              <a:path w="387316" h="613901">
                <a:moveTo>
                  <a:pt x="0" y="0"/>
                </a:moveTo>
                <a:lnTo>
                  <a:pt x="387316" y="0"/>
                </a:lnTo>
                <a:lnTo>
                  <a:pt x="387316" y="613901"/>
                </a:lnTo>
                <a:lnTo>
                  <a:pt x="0" y="6139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B75FF82-4211-D359-9B9C-EB0443BD50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45250" y="703619"/>
            <a:ext cx="395753" cy="627274"/>
          </a:xfrm>
          <a:custGeom>
            <a:avLst/>
            <a:gdLst/>
            <a:ahLst/>
            <a:cxnLst/>
            <a:rect l="l" t="t" r="r" b="b"/>
            <a:pathLst>
              <a:path w="395753" h="627274">
                <a:moveTo>
                  <a:pt x="0" y="0"/>
                </a:moveTo>
                <a:lnTo>
                  <a:pt x="395753" y="0"/>
                </a:lnTo>
                <a:lnTo>
                  <a:pt x="395753" y="627274"/>
                </a:lnTo>
                <a:lnTo>
                  <a:pt x="0" y="6272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72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0162" y="9565877"/>
            <a:ext cx="8642591" cy="482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3"/>
              </a:lnSpc>
              <a:spcBef>
                <a:spcPct val="0"/>
              </a:spcBef>
            </a:pPr>
            <a:endParaRPr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0" y="9387451"/>
            <a:ext cx="18288000" cy="899549"/>
            <a:chOff x="0" y="0"/>
            <a:chExt cx="6902367" cy="971924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TextBox 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01500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5831487" y="893021"/>
            <a:ext cx="10270435" cy="1354855"/>
            <a:chOff x="0" y="0"/>
            <a:chExt cx="13693914" cy="1806474"/>
          </a:xfrm>
        </p:grpSpPr>
        <p:sp>
          <p:nvSpPr>
            <p:cNvPr id="9" name="TextBox 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3693914" cy="121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dirty="0" err="1">
                  <a:solidFill>
                    <a:srgbClr val="000000"/>
                  </a:solidFill>
                  <a:latin typeface="Rosario Bold"/>
                </a:rPr>
                <a:t>Positieve</a:t>
              </a:r>
              <a:r>
                <a:rPr lang="en-US" sz="6000" dirty="0">
                  <a:solidFill>
                    <a:srgbClr val="000000"/>
                  </a:solidFill>
                  <a:latin typeface="Rosari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Rosario Bold"/>
                </a:rPr>
                <a:t>gezondheid</a:t>
              </a:r>
              <a:endParaRPr lang="en-US" sz="6000" dirty="0">
                <a:solidFill>
                  <a:srgbClr val="000000"/>
                </a:solidFill>
                <a:latin typeface="Rosario Bold"/>
              </a:endParaRPr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492206"/>
              <a:ext cx="13693914" cy="314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0"/>
                </a:lnSpc>
              </a:pPr>
              <a:endParaRPr/>
            </a:p>
          </p:txBody>
        </p:sp>
      </p:grpSp>
      <p:sp>
        <p:nvSpPr>
          <p:cNvPr id="11" name="AutoShape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31487" y="1844712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2794870" y="3162300"/>
            <a:ext cx="13592305" cy="1491153"/>
            <a:chOff x="0" y="0"/>
            <a:chExt cx="3579866" cy="557125"/>
          </a:xfrm>
          <a:solidFill>
            <a:schemeClr val="bg1">
              <a:lumMod val="85000"/>
            </a:schemeClr>
          </a:solidFill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579866" cy="557125"/>
            </a:xfrm>
            <a:custGeom>
              <a:avLst/>
              <a:gdLst/>
              <a:ahLst/>
              <a:cxnLst/>
              <a:rect l="l" t="t" r="r" b="b"/>
              <a:pathLst>
                <a:path w="3579866" h="557125">
                  <a:moveTo>
                    <a:pt x="29049" y="0"/>
                  </a:moveTo>
                  <a:lnTo>
                    <a:pt x="3550818" y="0"/>
                  </a:lnTo>
                  <a:cubicBezTo>
                    <a:pt x="3566861" y="0"/>
                    <a:pt x="3579866" y="13006"/>
                    <a:pt x="3579866" y="29049"/>
                  </a:cubicBezTo>
                  <a:lnTo>
                    <a:pt x="3579866" y="528076"/>
                  </a:lnTo>
                  <a:cubicBezTo>
                    <a:pt x="3579866" y="535780"/>
                    <a:pt x="3576806" y="543169"/>
                    <a:pt x="3571358" y="548617"/>
                  </a:cubicBezTo>
                  <a:cubicBezTo>
                    <a:pt x="3565911" y="554064"/>
                    <a:pt x="3558522" y="557125"/>
                    <a:pt x="3550818" y="557125"/>
                  </a:cubicBezTo>
                  <a:lnTo>
                    <a:pt x="29049" y="557125"/>
                  </a:lnTo>
                  <a:cubicBezTo>
                    <a:pt x="13006" y="557125"/>
                    <a:pt x="0" y="544119"/>
                    <a:pt x="0" y="528076"/>
                  </a:cubicBezTo>
                  <a:lnTo>
                    <a:pt x="0" y="29049"/>
                  </a:lnTo>
                  <a:cubicBezTo>
                    <a:pt x="0" y="21344"/>
                    <a:pt x="3060" y="13956"/>
                    <a:pt x="8508" y="8508"/>
                  </a:cubicBezTo>
                  <a:cubicBezTo>
                    <a:pt x="13956" y="3060"/>
                    <a:pt x="21344" y="0"/>
                    <a:pt x="29049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0"/>
              <a:ext cx="3579866" cy="7476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84457" y="2926348"/>
            <a:ext cx="12917466" cy="1156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'</a:t>
            </a:r>
            <a:r>
              <a:rPr lang="en-US" sz="2400" dirty="0" err="1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Gezondheid</a:t>
            </a:r>
            <a:r>
              <a:rPr lang="en-US" sz="2400" dirty="0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als</a:t>
            </a:r>
            <a:r>
              <a:rPr lang="en-US" sz="2400" dirty="0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het </a:t>
            </a:r>
            <a:r>
              <a:rPr lang="en-US" sz="2400" dirty="0" err="1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vermogen</a:t>
            </a:r>
            <a:r>
              <a:rPr lang="en-US" sz="2400" dirty="0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om je </a:t>
            </a:r>
            <a:r>
              <a:rPr lang="en-US" sz="2400" dirty="0" err="1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aan</a:t>
            </a:r>
            <a:r>
              <a:rPr lang="en-US" sz="2400" dirty="0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te</a:t>
            </a:r>
            <a:r>
              <a:rPr lang="en-US" sz="2400" dirty="0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passen</a:t>
            </a:r>
            <a:r>
              <a:rPr lang="en-US" sz="2400" dirty="0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en</a:t>
            </a:r>
            <a:r>
              <a:rPr lang="en-US" sz="2400" dirty="0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je eigen regie </a:t>
            </a:r>
            <a:r>
              <a:rPr lang="en-US" sz="2400" dirty="0" err="1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te</a:t>
            </a:r>
            <a:r>
              <a:rPr lang="en-US" sz="2400" dirty="0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voeren</a:t>
            </a:r>
            <a:r>
              <a:rPr lang="en-US" sz="2400" dirty="0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, in het </a:t>
            </a:r>
            <a:r>
              <a:rPr lang="en-US" sz="2400" dirty="0" err="1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licht</a:t>
            </a:r>
            <a:r>
              <a:rPr lang="en-US" sz="2400" dirty="0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van de </a:t>
            </a:r>
            <a:r>
              <a:rPr lang="en-US" sz="2400" dirty="0" err="1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sociale</a:t>
            </a:r>
            <a:r>
              <a:rPr lang="en-US" sz="2400" dirty="0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fysieke</a:t>
            </a:r>
            <a:r>
              <a:rPr lang="en-US" sz="2400" dirty="0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en</a:t>
            </a:r>
            <a:r>
              <a:rPr lang="en-US" sz="2400" dirty="0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emotionele</a:t>
            </a:r>
            <a:r>
              <a:rPr lang="en-US" sz="2400" dirty="0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uitdagingen</a:t>
            </a:r>
            <a:r>
              <a:rPr lang="en-US" sz="2400" dirty="0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van het </a:t>
            </a:r>
            <a:r>
              <a:rPr lang="en-US" sz="2400" dirty="0" err="1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leven</a:t>
            </a:r>
            <a:r>
              <a:rPr lang="en-US" sz="2400" dirty="0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.'</a:t>
            </a:r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26860" y="5139227"/>
            <a:ext cx="12847047" cy="2385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•De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mens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staat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centraal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.</a:t>
            </a:r>
          </a:p>
          <a:p>
            <a:pPr algn="just">
              <a:lnSpc>
                <a:spcPts val="48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•De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mens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voelt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zich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zijn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kracht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aangesproken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niet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zijn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zwakte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.</a:t>
            </a:r>
          </a:p>
          <a:p>
            <a:pPr algn="just">
              <a:lnSpc>
                <a:spcPts val="48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•De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mens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heeft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naast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zijn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ziekte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ook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nog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een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heel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stuk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gezondheid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dát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wordt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hiermee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aangesproken</a:t>
            </a:r>
            <a:r>
              <a:rPr lang="en-US" sz="2400" dirty="0">
                <a:solidFill>
                  <a:srgbClr val="000000"/>
                </a:solidFill>
                <a:latin typeface="Open Sans  "/>
                <a:ea typeface="Open Sans Bold Bold" panose="020B0604020202020204" charset="0"/>
                <a:cs typeface="Open Sans Bold Bold" panose="020B0604020202020204" charset="0"/>
              </a:rPr>
              <a:t>.</a:t>
            </a:r>
          </a:p>
        </p:txBody>
      </p: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072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62200" y="52331"/>
            <a:ext cx="13858817" cy="9424333"/>
          </a:xfrm>
          <a:custGeom>
            <a:avLst/>
            <a:gdLst/>
            <a:ahLst/>
            <a:cxnLst/>
            <a:rect l="l" t="t" r="r" b="b"/>
            <a:pathLst>
              <a:path w="14364705" h="10155847">
                <a:moveTo>
                  <a:pt x="0" y="0"/>
                </a:moveTo>
                <a:lnTo>
                  <a:pt x="14364705" y="0"/>
                </a:lnTo>
                <a:lnTo>
                  <a:pt x="14364705" y="10155846"/>
                </a:lnTo>
                <a:lnTo>
                  <a:pt x="0" y="101558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0162" y="9565877"/>
            <a:ext cx="8642591" cy="482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3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01500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825B59E2-BB9F-1B8C-9E92-FF2A13C3FF2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9387451"/>
            <a:ext cx="18288000" cy="899549"/>
            <a:chOff x="0" y="0"/>
            <a:chExt cx="6902367" cy="971924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1BA3390-EEE0-759A-2CA5-F69A4317DB5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8985AF6D-5C47-64DE-3644-077B7B0B50C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7">
            <a:extLst>
              <a:ext uri="{FF2B5EF4-FFF2-40B4-BE49-F238E27FC236}">
                <a16:creationId xmlns:a16="http://schemas.microsoft.com/office/drawing/2014/main" id="{FCECE4E5-210F-F76E-5538-9DC46D50168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072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/>
                <a:ea typeface="+mn-ea"/>
                <a:cs typeface="+mn-cs"/>
              </a:rPr>
              <a:t>UW LOGO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3924095" y="5264063"/>
            <a:ext cx="14363905" cy="5022938"/>
            <a:chOff x="0" y="0"/>
            <a:chExt cx="4932219" cy="141066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932219" cy="1410663"/>
            </a:xfrm>
            <a:custGeom>
              <a:avLst/>
              <a:gdLst/>
              <a:ahLst/>
              <a:cxnLst/>
              <a:rect l="l" t="t" r="r" b="b"/>
              <a:pathLst>
                <a:path w="4932219" h="1410663">
                  <a:moveTo>
                    <a:pt x="0" y="0"/>
                  </a:moveTo>
                  <a:lnTo>
                    <a:pt x="4932219" y="0"/>
                  </a:lnTo>
                  <a:lnTo>
                    <a:pt x="4932219" y="1410663"/>
                  </a:lnTo>
                  <a:lnTo>
                    <a:pt x="0" y="1410663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4932219" cy="14487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8759377" cy="10287000"/>
          </a:xfrm>
          <a:custGeom>
            <a:avLst/>
            <a:gdLst/>
            <a:ahLst/>
            <a:cxnLst/>
            <a:rect l="l" t="t" r="r" b="b"/>
            <a:pathLst>
              <a:path w="11224046" h="10642708">
                <a:moveTo>
                  <a:pt x="0" y="0"/>
                </a:moveTo>
                <a:lnTo>
                  <a:pt x="11224046" y="0"/>
                </a:lnTo>
                <a:lnTo>
                  <a:pt x="11224046" y="10642708"/>
                </a:lnTo>
                <a:lnTo>
                  <a:pt x="0" y="10642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828" t="-2039" r="-65672" b="-5487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91600" y="2141504"/>
            <a:ext cx="8759376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0"/>
              </a:lnSpc>
            </a:pPr>
            <a:r>
              <a:rPr lang="en-US" sz="8000" spc="552" dirty="0">
                <a:solidFill>
                  <a:srgbClr val="000000"/>
                </a:solidFill>
                <a:latin typeface="Rosario Bold"/>
              </a:rPr>
              <a:t>THEMARONDES</a:t>
            </a:r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90437" y="6294522"/>
            <a:ext cx="7506963" cy="2634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79484" lvl="1" indent="-539742">
              <a:lnSpc>
                <a:spcPts val="6999"/>
              </a:lnSpc>
              <a:buFont typeface="Arial"/>
              <a:buChar char="•"/>
            </a:pPr>
            <a:r>
              <a:rPr lang="en-US" sz="4999" spc="254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Levenstestament</a:t>
            </a:r>
            <a:endParaRPr lang="en-US" sz="4999" spc="254" dirty="0">
              <a:solidFill>
                <a:srgbClr val="000000"/>
              </a:solidFill>
              <a:latin typeface="Open Sans Bold Bold" panose="020B0604020202020204" charset="0"/>
              <a:ea typeface="Open Sans Bold Bold" panose="020B0604020202020204" charset="0"/>
              <a:cs typeface="Open Sans Bold Bold" panose="020B0604020202020204" charset="0"/>
            </a:endParaRPr>
          </a:p>
          <a:p>
            <a:pPr marL="1079484" lvl="1" indent="-539742">
              <a:lnSpc>
                <a:spcPts val="6999"/>
              </a:lnSpc>
              <a:buFont typeface="Arial"/>
              <a:buChar char="•"/>
            </a:pPr>
            <a:r>
              <a:rPr lang="en-US" sz="4999" spc="254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Bewindvoering</a:t>
            </a:r>
            <a:endParaRPr lang="en-US" sz="4999" spc="254" dirty="0">
              <a:solidFill>
                <a:srgbClr val="000000"/>
              </a:solidFill>
              <a:latin typeface="Open Sans Bold Bold" panose="020B0604020202020204" charset="0"/>
              <a:ea typeface="Open Sans Bold Bold" panose="020B0604020202020204" charset="0"/>
              <a:cs typeface="Open Sans Bold Bold" panose="020B0604020202020204" charset="0"/>
            </a:endParaRPr>
          </a:p>
          <a:p>
            <a:pPr marL="1079484" lvl="1" indent="-539742">
              <a:lnSpc>
                <a:spcPts val="6999"/>
              </a:lnSpc>
              <a:buFont typeface="Arial"/>
              <a:buChar char="•"/>
            </a:pPr>
            <a:r>
              <a:rPr lang="en-US" sz="4999" spc="254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Uitvaart</a:t>
            </a:r>
            <a:endParaRPr lang="en-US" sz="4999" spc="254" dirty="0">
              <a:solidFill>
                <a:srgbClr val="000000"/>
              </a:solidFill>
              <a:latin typeface="Open Sans Bold Bold" panose="020B0604020202020204" charset="0"/>
              <a:ea typeface="Open Sans Bold Bold" panose="020B0604020202020204" charset="0"/>
              <a:cs typeface="Open Sans Bold Bold" panose="020B060402020202020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FEE8F89-960A-4553-5308-B53F8BD5384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972800" y="1539367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De verschillende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c3a9949-76f0-4ca6-8bf6-c18fbed1062f">
      <UserInfo>
        <DisplayName>Loes Heerts</DisplayName>
        <AccountId>16</AccountId>
        <AccountType/>
      </UserInfo>
      <UserInfo>
        <DisplayName>Renee Seuren</DisplayName>
        <AccountId>18</AccountId>
        <AccountType/>
      </UserInfo>
    </SharedWithUsers>
    <TaxCatchAll xmlns="5c3a9949-76f0-4ca6-8bf6-c18fbed1062f" xsi:nil="true"/>
    <lcf76f155ced4ddcb4097134ff3c332f xmlns="23703fb7-1dd0-4bd1-a10e-cdc6897e4ed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45008EED3B6D469C950275FB9573BD" ma:contentTypeVersion="14" ma:contentTypeDescription="Een nieuw document maken." ma:contentTypeScope="" ma:versionID="a537babad1e034432384b01c2eca9e25">
  <xsd:schema xmlns:xsd="http://www.w3.org/2001/XMLSchema" xmlns:xs="http://www.w3.org/2001/XMLSchema" xmlns:p="http://schemas.microsoft.com/office/2006/metadata/properties" xmlns:ns2="23703fb7-1dd0-4bd1-a10e-cdc6897e4ed2" xmlns:ns3="5c3a9949-76f0-4ca6-8bf6-c18fbed1062f" targetNamespace="http://schemas.microsoft.com/office/2006/metadata/properties" ma:root="true" ma:fieldsID="60a2aead49827b880b1ac2398263e931" ns2:_="" ns3:_="">
    <xsd:import namespace="23703fb7-1dd0-4bd1-a10e-cdc6897e4ed2"/>
    <xsd:import namespace="5c3a9949-76f0-4ca6-8bf6-c18fbed106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03fb7-1dd0-4bd1-a10e-cdc6897e4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3c0aa68d-9e68-4059-ad82-fcc8655c64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a9949-76f0-4ca6-8bf6-c18fbed1062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02f65023-37d2-4929-94fa-1e72f2225098}" ma:internalName="TaxCatchAll" ma:showField="CatchAllData" ma:web="5c3a9949-76f0-4ca6-8bf6-c18fbed106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B7C9B5-9F79-48C7-ABE7-C730E6D6A50D}">
  <ds:schemaRefs>
    <ds:schemaRef ds:uri="5c3a9949-76f0-4ca6-8bf6-c18fbed1062f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3703fb7-1dd0-4bd1-a10e-cdc6897e4ed2"/>
  </ds:schemaRefs>
</ds:datastoreItem>
</file>

<file path=customXml/itemProps2.xml><?xml version="1.0" encoding="utf-8"?>
<ds:datastoreItem xmlns:ds="http://schemas.openxmlformats.org/officeDocument/2006/customXml" ds:itemID="{0F63472D-9E85-479F-A0F4-DB85BE98C0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1E9AB1-D37B-4801-B715-6370A88F0B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703fb7-1dd0-4bd1-a10e-cdc6897e4ed2"/>
    <ds:schemaRef ds:uri="5c3a9949-76f0-4ca6-8bf6-c18fbed106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415</Words>
  <Application>Microsoft Office PowerPoint</Application>
  <PresentationFormat>Aangepast</PresentationFormat>
  <Paragraphs>93</Paragraphs>
  <Slides>19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8" baseType="lpstr">
      <vt:lpstr>Calibri</vt:lpstr>
      <vt:lpstr>Open Sans</vt:lpstr>
      <vt:lpstr>Montserrat Classic Bold</vt:lpstr>
      <vt:lpstr>Rosario Bold</vt:lpstr>
      <vt:lpstr>Montserrat Bold</vt:lpstr>
      <vt:lpstr>Arial</vt:lpstr>
      <vt:lpstr>Open Sans Bold Bold</vt:lpstr>
      <vt:lpstr>Open Sans  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programma pakket: financiën</dc:title>
  <dc:creator>Anne De Groote</dc:creator>
  <cp:lastModifiedBy>Anne De Groote</cp:lastModifiedBy>
  <cp:revision>2</cp:revision>
  <dcterms:created xsi:type="dcterms:W3CDTF">2006-08-16T00:00:00Z</dcterms:created>
  <dcterms:modified xsi:type="dcterms:W3CDTF">2024-03-20T13:50:32Z</dcterms:modified>
  <dc:identifier>DAFp0S5gouQ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0x010100D045008EED3B6D469C950275FB9573BD</vt:lpwstr>
  </property>
  <property fmtid="{D5CDD505-2E9C-101B-9397-08002B2CF9AE}" pid="3" name="MediaServiceImageTags">
    <vt:lpwstr/>
  </property>
</Properties>
</file>