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0" r:id="rId6"/>
    <p:sldId id="278" r:id="rId7"/>
    <p:sldId id="258" r:id="rId8"/>
    <p:sldId id="259" r:id="rId9"/>
    <p:sldId id="282" r:id="rId10"/>
    <p:sldId id="280" r:id="rId11"/>
    <p:sldId id="283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86" r:id="rId20"/>
    <p:sldId id="270" r:id="rId21"/>
    <p:sldId id="272" r:id="rId22"/>
    <p:sldId id="273" r:id="rId23"/>
    <p:sldId id="274" r:id="rId24"/>
    <p:sldId id="287" r:id="rId25"/>
    <p:sldId id="284" r:id="rId26"/>
    <p:sldId id="285" r:id="rId27"/>
  </p:sldIdLst>
  <p:sldSz cx="18288000" cy="10287000"/>
  <p:notesSz cx="6858000" cy="9144000"/>
  <p:embeddedFontLst>
    <p:embeddedFont>
      <p:font typeface="Inter 1" panose="020B0604020202020204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old" panose="00000800000000000000" charset="0"/>
      <p:regular r:id="rId33"/>
      <p:bold r:id="rId34"/>
    </p:embeddedFont>
    <p:embeddedFont>
      <p:font typeface="Montserrat Bold Italics" panose="020B0604020202020204" charset="0"/>
      <p:regular r:id="rId35"/>
    </p:embeddedFont>
    <p:embeddedFont>
      <p:font typeface="Montserrat Classic Bold" panose="020B0604020202020204" charset="0"/>
      <p:regular r:id="rId36"/>
    </p:embeddedFont>
    <p:embeddedFont>
      <p:font typeface="Montserrat Italics" panose="020B0604020202020204" charset="0"/>
      <p:regular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Bold" panose="020B0806030504020204" charset="0"/>
      <p:regular r:id="rId42"/>
      <p:bold r:id="rId43"/>
    </p:embeddedFont>
    <p:embeddedFont>
      <p:font typeface="Open Sans Bold Bold" panose="020B0604020202020204" charset="0"/>
      <p:regular r:id="rId44"/>
    </p:embeddedFont>
    <p:embeddedFont>
      <p:font typeface="Rosario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13EC92-98FC-C175-E62E-1F047EB5EF00}" name="Renee Seuren" initials="RS" userId="S::r.seuren@samentwente.nl::633b210b-255b-4674-9115-26098ca41e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920D6-18F2-471D-B9E1-433DB5B0D9D1}" v="2" dt="2024-03-20T13:40:41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Seuren" userId="633b210b-255b-4674-9115-26098ca41ee3" providerId="ADAL" clId="{D475D341-0219-422D-9D7C-1FADE6FD5D97}"/>
    <pc:docChg chg="modSld">
      <pc:chgData name="Renee Seuren" userId="633b210b-255b-4674-9115-26098ca41ee3" providerId="ADAL" clId="{D475D341-0219-422D-9D7C-1FADE6FD5D97}" dt="2024-01-16T13:25:19.363" v="25"/>
      <pc:docMkLst>
        <pc:docMk/>
      </pc:docMkLst>
      <pc:sldChg chg="addCm modCm">
        <pc:chgData name="Renee Seuren" userId="633b210b-255b-4674-9115-26098ca41ee3" providerId="ADAL" clId="{D475D341-0219-422D-9D7C-1FADE6FD5D97}" dt="2024-01-16T13:23:59.916" v="1"/>
        <pc:sldMkLst>
          <pc:docMk/>
          <pc:sldMk cId="0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Renee Seuren" userId="633b210b-255b-4674-9115-26098ca41ee3" providerId="ADAL" clId="{D475D341-0219-422D-9D7C-1FADE6FD5D97}" dt="2024-01-16T13:23:59.916" v="1"/>
              <pc2:cmMkLst xmlns:pc2="http://schemas.microsoft.com/office/powerpoint/2019/9/main/command">
                <pc:docMk/>
                <pc:sldMk cId="0" sldId="259"/>
                <pc2:cmMk id="{4D8AFC66-D705-46D7-93A8-D982ABBE6201}"/>
              </pc2:cmMkLst>
            </pc226:cmChg>
          </p:ext>
        </pc:extLst>
      </pc:sldChg>
      <pc:sldChg chg="modSp mod">
        <pc:chgData name="Renee Seuren" userId="633b210b-255b-4674-9115-26098ca41ee3" providerId="ADAL" clId="{D475D341-0219-422D-9D7C-1FADE6FD5D97}" dt="2024-01-16T13:24:17.501" v="5" actId="20577"/>
        <pc:sldMkLst>
          <pc:docMk/>
          <pc:sldMk cId="0" sldId="262"/>
        </pc:sldMkLst>
        <pc:spChg chg="mod">
          <ac:chgData name="Renee Seuren" userId="633b210b-255b-4674-9115-26098ca41ee3" providerId="ADAL" clId="{D475D341-0219-422D-9D7C-1FADE6FD5D97}" dt="2024-01-16T13:24:17.501" v="5" actId="20577"/>
          <ac:spMkLst>
            <pc:docMk/>
            <pc:sldMk cId="0" sldId="262"/>
            <ac:spMk id="13" creationId="{00000000-0000-0000-0000-000000000000}"/>
          </ac:spMkLst>
        </pc:spChg>
      </pc:sldChg>
      <pc:sldChg chg="modSp mod">
        <pc:chgData name="Renee Seuren" userId="633b210b-255b-4674-9115-26098ca41ee3" providerId="ADAL" clId="{D475D341-0219-422D-9D7C-1FADE6FD5D97}" dt="2024-01-16T13:24:29.535" v="14" actId="20577"/>
        <pc:sldMkLst>
          <pc:docMk/>
          <pc:sldMk cId="0" sldId="263"/>
        </pc:sldMkLst>
        <pc:spChg chg="mod">
          <ac:chgData name="Renee Seuren" userId="633b210b-255b-4674-9115-26098ca41ee3" providerId="ADAL" clId="{D475D341-0219-422D-9D7C-1FADE6FD5D97}" dt="2024-01-16T13:24:29.535" v="14" actId="20577"/>
          <ac:spMkLst>
            <pc:docMk/>
            <pc:sldMk cId="0" sldId="263"/>
            <ac:spMk id="11" creationId="{00000000-0000-0000-0000-000000000000}"/>
          </ac:spMkLst>
        </pc:spChg>
      </pc:sldChg>
      <pc:sldChg chg="addCm">
        <pc:chgData name="Renee Seuren" userId="633b210b-255b-4674-9115-26098ca41ee3" providerId="ADAL" clId="{D475D341-0219-422D-9D7C-1FADE6FD5D97}" dt="2024-01-16T13:24:06.561" v="2"/>
        <pc:sldMkLst>
          <pc:docMk/>
          <pc:sldMk cId="0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nee Seuren" userId="633b210b-255b-4674-9115-26098ca41ee3" providerId="ADAL" clId="{D475D341-0219-422D-9D7C-1FADE6FD5D97}" dt="2024-01-16T13:24:06.561" v="2"/>
              <pc2:cmMkLst xmlns:pc2="http://schemas.microsoft.com/office/powerpoint/2019/9/main/command">
                <pc:docMk/>
                <pc:sldMk cId="0" sldId="280"/>
                <pc2:cmMk id="{15125163-34F2-4ACB-A584-1DC9D464F885}"/>
              </pc2:cmMkLst>
            </pc226:cmChg>
          </p:ext>
        </pc:extLst>
      </pc:sldChg>
      <pc:sldChg chg="addCm">
        <pc:chgData name="Renee Seuren" userId="633b210b-255b-4674-9115-26098ca41ee3" providerId="ADAL" clId="{D475D341-0219-422D-9D7C-1FADE6FD5D97}" dt="2024-01-16T13:25:19.363" v="25"/>
        <pc:sldMkLst>
          <pc:docMk/>
          <pc:sldMk cId="0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nee Seuren" userId="633b210b-255b-4674-9115-26098ca41ee3" providerId="ADAL" clId="{D475D341-0219-422D-9D7C-1FADE6FD5D97}" dt="2024-01-16T13:25:19.363" v="25"/>
              <pc2:cmMkLst xmlns:pc2="http://schemas.microsoft.com/office/powerpoint/2019/9/main/command">
                <pc:docMk/>
                <pc:sldMk cId="0" sldId="284"/>
                <pc2:cmMk id="{6059107D-4ED3-4E77-AA55-08FF8328E050}"/>
              </pc2:cmMkLst>
            </pc226:cmChg>
          </p:ext>
        </pc:extLst>
      </pc:sldChg>
      <pc:sldChg chg="addCm">
        <pc:chgData name="Renee Seuren" userId="633b210b-255b-4674-9115-26098ca41ee3" providerId="ADAL" clId="{D475D341-0219-422D-9D7C-1FADE6FD5D97}" dt="2024-01-16T13:25:11.238" v="24"/>
        <pc:sldMkLst>
          <pc:docMk/>
          <pc:sldMk cId="0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nee Seuren" userId="633b210b-255b-4674-9115-26098ca41ee3" providerId="ADAL" clId="{D475D341-0219-422D-9D7C-1FADE6FD5D97}" dt="2024-01-16T13:25:11.238" v="24"/>
              <pc2:cmMkLst xmlns:pc2="http://schemas.microsoft.com/office/powerpoint/2019/9/main/command">
                <pc:docMk/>
                <pc:sldMk cId="0" sldId="285"/>
                <pc2:cmMk id="{89C6211C-B35B-4159-8439-8C5F99758E6B}"/>
              </pc2:cmMkLst>
            </pc226:cmChg>
          </p:ext>
        </pc:extLst>
      </pc:sldChg>
      <pc:sldChg chg="modSp mod">
        <pc:chgData name="Renee Seuren" userId="633b210b-255b-4674-9115-26098ca41ee3" providerId="ADAL" clId="{D475D341-0219-422D-9D7C-1FADE6FD5D97}" dt="2024-01-16T13:24:58.962" v="23" actId="20577"/>
        <pc:sldMkLst>
          <pc:docMk/>
          <pc:sldMk cId="0" sldId="287"/>
        </pc:sldMkLst>
        <pc:spChg chg="mod">
          <ac:chgData name="Renee Seuren" userId="633b210b-255b-4674-9115-26098ca41ee3" providerId="ADAL" clId="{D475D341-0219-422D-9D7C-1FADE6FD5D97}" dt="2024-01-16T13:24:58.962" v="23" actId="20577"/>
          <ac:spMkLst>
            <pc:docMk/>
            <pc:sldMk cId="0" sldId="287"/>
            <ac:spMk id="11" creationId="{00000000-0000-0000-0000-000000000000}"/>
          </ac:spMkLst>
        </pc:spChg>
      </pc:sldChg>
    </pc:docChg>
  </pc:docChgLst>
  <pc:docChgLst>
    <pc:chgData name="Anne De Groote" userId="83f00fe3-6dac-4fb8-816b-873fad3d427e" providerId="ADAL" clId="{78B11E8E-012A-4E3F-954C-5148689C5700}"/>
    <pc:docChg chg="undo custSel addSld delSld modSld">
      <pc:chgData name="Anne De Groote" userId="83f00fe3-6dac-4fb8-816b-873fad3d427e" providerId="ADAL" clId="{78B11E8E-012A-4E3F-954C-5148689C5700}" dt="2023-12-28T08:36:26.579" v="107" actId="20577"/>
      <pc:docMkLst>
        <pc:docMk/>
      </pc:docMkLst>
      <pc:sldChg chg="add">
        <pc:chgData name="Anne De Groote" userId="83f00fe3-6dac-4fb8-816b-873fad3d427e" providerId="ADAL" clId="{78B11E8E-012A-4E3F-954C-5148689C5700}" dt="2023-12-20T14:22:52.118" v="82"/>
        <pc:sldMkLst>
          <pc:docMk/>
          <pc:sldMk cId="0" sldId="260"/>
        </pc:sldMkLst>
      </pc:sldChg>
      <pc:sldChg chg="addSp modSp mod">
        <pc:chgData name="Anne De Groote" userId="83f00fe3-6dac-4fb8-816b-873fad3d427e" providerId="ADAL" clId="{78B11E8E-012A-4E3F-954C-5148689C5700}" dt="2023-12-28T08:36:26.579" v="107" actId="20577"/>
        <pc:sldMkLst>
          <pc:docMk/>
          <pc:sldMk cId="0" sldId="267"/>
        </pc:sldMkLst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3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4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Anne De Groote" userId="83f00fe3-6dac-4fb8-816b-873fad3d427e" providerId="ADAL" clId="{78B11E8E-012A-4E3F-954C-5148689C5700}" dt="2023-12-28T08:36:26.579" v="107" actId="20577"/>
          <ac:spMkLst>
            <pc:docMk/>
            <pc:sldMk cId="0" sldId="267"/>
            <ac:spMk id="7" creationId="{D8990E63-2951-4384-EFCF-E530D8AB0437}"/>
          </ac:spMkLst>
        </pc:spChg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9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10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12" creationId="{CFCA6DEB-AAE1-9D57-E546-97F0B5821FAE}"/>
          </ac:spMkLst>
        </pc:spChg>
        <pc:spChg chg="mod">
          <ac:chgData name="Anne De Groote" userId="83f00fe3-6dac-4fb8-816b-873fad3d427e" providerId="ADAL" clId="{78B11E8E-012A-4E3F-954C-5148689C5700}" dt="2023-12-28T08:06:08.187" v="87" actId="34135"/>
          <ac:spMkLst>
            <pc:docMk/>
            <pc:sldMk cId="0" sldId="267"/>
            <ac:spMk id="13" creationId="{3A45C7A2-2D8E-200B-0B9E-7D391F5CA3D9}"/>
          </ac:spMkLst>
        </pc:spChg>
        <pc:grpChg chg="mod">
          <ac:chgData name="Anne De Groote" userId="83f00fe3-6dac-4fb8-816b-873fad3d427e" providerId="ADAL" clId="{78B11E8E-012A-4E3F-954C-5148689C5700}" dt="2023-12-28T08:06:08.187" v="87" actId="34135"/>
          <ac:grpSpMkLst>
            <pc:docMk/>
            <pc:sldMk cId="0" sldId="267"/>
            <ac:grpSpMk id="2" creationId="{00000000-0000-0000-0000-000000000000}"/>
          </ac:grpSpMkLst>
        </pc:grpChg>
        <pc:grpChg chg="mod">
          <ac:chgData name="Anne De Groote" userId="83f00fe3-6dac-4fb8-816b-873fad3d427e" providerId="ADAL" clId="{78B11E8E-012A-4E3F-954C-5148689C5700}" dt="2023-12-28T08:06:08.187" v="87" actId="34135"/>
          <ac:grpSpMkLst>
            <pc:docMk/>
            <pc:sldMk cId="0" sldId="267"/>
            <ac:grpSpMk id="11" creationId="{47DCE4E5-78C0-F02D-C66E-DF55C57B89EA}"/>
          </ac:grpSpMkLst>
        </pc:grpChg>
        <pc:picChg chg="mod">
          <ac:chgData name="Anne De Groote" userId="83f00fe3-6dac-4fb8-816b-873fad3d427e" providerId="ADAL" clId="{78B11E8E-012A-4E3F-954C-5148689C5700}" dt="2023-12-28T08:06:08.187" v="87" actId="34135"/>
          <ac:picMkLst>
            <pc:docMk/>
            <pc:sldMk cId="0" sldId="267"/>
            <ac:picMk id="6" creationId="{FE3CC431-070A-517B-6C73-FD0D51DC5502}"/>
          </ac:picMkLst>
        </pc:picChg>
      </pc:sldChg>
      <pc:sldChg chg="modSp del mod">
        <pc:chgData name="Anne De Groote" userId="83f00fe3-6dac-4fb8-816b-873fad3d427e" providerId="ADAL" clId="{78B11E8E-012A-4E3F-954C-5148689C5700}" dt="2023-12-07T12:15:44.197" v="81" actId="47"/>
        <pc:sldMkLst>
          <pc:docMk/>
          <pc:sldMk cId="0" sldId="271"/>
        </pc:sldMkLst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2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6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7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8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1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2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3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5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6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7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18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20" creationId="{2947886D-9BAF-869D-2180-4D6A470033F6}"/>
          </ac:spMkLst>
        </pc:spChg>
        <pc:spChg chg="mod">
          <ac:chgData name="Anne De Groote" userId="83f00fe3-6dac-4fb8-816b-873fad3d427e" providerId="ADAL" clId="{78B11E8E-012A-4E3F-954C-5148689C5700}" dt="2023-12-07T12:10:40.635" v="0" actId="34136"/>
          <ac:spMkLst>
            <pc:docMk/>
            <pc:sldMk cId="0" sldId="271"/>
            <ac:spMk id="21" creationId="{A30218A0-D04F-696B-D05F-80002333A38B}"/>
          </ac:spMkLst>
        </pc:spChg>
        <pc:grpChg chg="mod">
          <ac:chgData name="Anne De Groote" userId="83f00fe3-6dac-4fb8-816b-873fad3d427e" providerId="ADAL" clId="{78B11E8E-012A-4E3F-954C-5148689C5700}" dt="2023-12-07T12:10:40.635" v="0" actId="34136"/>
          <ac:grpSpMkLst>
            <pc:docMk/>
            <pc:sldMk cId="0" sldId="271"/>
            <ac:grpSpMk id="9" creationId="{00000000-0000-0000-0000-000000000000}"/>
          </ac:grpSpMkLst>
        </pc:grpChg>
        <pc:grpChg chg="mod">
          <ac:chgData name="Anne De Groote" userId="83f00fe3-6dac-4fb8-816b-873fad3d427e" providerId="ADAL" clId="{78B11E8E-012A-4E3F-954C-5148689C5700}" dt="2023-12-07T12:10:40.635" v="0" actId="34136"/>
          <ac:grpSpMkLst>
            <pc:docMk/>
            <pc:sldMk cId="0" sldId="271"/>
            <ac:grpSpMk id="14" creationId="{00000000-0000-0000-0000-000000000000}"/>
          </ac:grpSpMkLst>
        </pc:grpChg>
        <pc:grpChg chg="mod">
          <ac:chgData name="Anne De Groote" userId="83f00fe3-6dac-4fb8-816b-873fad3d427e" providerId="ADAL" clId="{78B11E8E-012A-4E3F-954C-5148689C5700}" dt="2023-12-07T12:10:40.635" v="0" actId="34136"/>
          <ac:grpSpMkLst>
            <pc:docMk/>
            <pc:sldMk cId="0" sldId="271"/>
            <ac:grpSpMk id="19" creationId="{FCBE670E-C58A-0821-07D9-62FA9E553862}"/>
          </ac:grpSpMkLst>
        </pc:grpChg>
      </pc:sldChg>
      <pc:sldChg chg="addSp delSp modSp mod">
        <pc:chgData name="Anne De Groote" userId="83f00fe3-6dac-4fb8-816b-873fad3d427e" providerId="ADAL" clId="{78B11E8E-012A-4E3F-954C-5148689C5700}" dt="2023-12-07T12:15:39.096" v="80" actId="20577"/>
        <pc:sldMkLst>
          <pc:docMk/>
          <pc:sldMk cId="0" sldId="274"/>
        </pc:sldMkLst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2" creationId="{00000000-0000-0000-0000-000000000000}"/>
          </ac:spMkLst>
        </pc:spChg>
        <pc:spChg chg="add mod">
          <ac:chgData name="Anne De Groote" userId="83f00fe3-6dac-4fb8-816b-873fad3d427e" providerId="ADAL" clId="{78B11E8E-012A-4E3F-954C-5148689C5700}" dt="2023-12-07T12:14:18.197" v="70" actId="1076"/>
          <ac:spMkLst>
            <pc:docMk/>
            <pc:sldMk cId="0" sldId="274"/>
            <ac:spMk id="3" creationId="{7ED76DB5-3D1E-9785-1A39-3E646F7B5AFF}"/>
          </ac:spMkLst>
        </pc:spChg>
        <pc:spChg chg="add del mod">
          <ac:chgData name="Anne De Groote" userId="83f00fe3-6dac-4fb8-816b-873fad3d427e" providerId="ADAL" clId="{78B11E8E-012A-4E3F-954C-5148689C5700}" dt="2023-12-07T12:12:30.965" v="24" actId="478"/>
          <ac:spMkLst>
            <pc:docMk/>
            <pc:sldMk cId="0" sldId="274"/>
            <ac:spMk id="4" creationId="{47580EFF-B502-0FAF-484E-DB56AB7DA24F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6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2:58.173" v="33" actId="1076"/>
          <ac:spMkLst>
            <pc:docMk/>
            <pc:sldMk cId="0" sldId="274"/>
            <ac:spMk id="7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8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0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1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2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3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4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3:42.487" v="45" actId="1076"/>
          <ac:spMkLst>
            <pc:docMk/>
            <pc:sldMk cId="0" sldId="274"/>
            <ac:spMk id="15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6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3:17.845" v="37" actId="1076"/>
          <ac:spMkLst>
            <pc:docMk/>
            <pc:sldMk cId="0" sldId="274"/>
            <ac:spMk id="18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19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3:19.797" v="38" actId="1076"/>
          <ac:spMkLst>
            <pc:docMk/>
            <pc:sldMk cId="0" sldId="274"/>
            <ac:spMk id="20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21" creationId="{00000000-0000-0000-0000-000000000000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23" creationId="{65F9F0CC-10F4-DCBB-64A0-9056988F2771}"/>
          </ac:spMkLst>
        </pc:spChg>
        <pc:spChg chg="mod">
          <ac:chgData name="Anne De Groote" userId="83f00fe3-6dac-4fb8-816b-873fad3d427e" providerId="ADAL" clId="{78B11E8E-012A-4E3F-954C-5148689C5700}" dt="2023-12-07T12:11:04.817" v="2" actId="34136"/>
          <ac:spMkLst>
            <pc:docMk/>
            <pc:sldMk cId="0" sldId="274"/>
            <ac:spMk id="24" creationId="{D9B5404A-1963-A9F3-B6FA-7C90052198ED}"/>
          </ac:spMkLst>
        </pc:spChg>
        <pc:spChg chg="mod">
          <ac:chgData name="Anne De Groote" userId="83f00fe3-6dac-4fb8-816b-873fad3d427e" providerId="ADAL" clId="{78B11E8E-012A-4E3F-954C-5148689C5700}" dt="2023-12-07T12:13:36.997" v="43" actId="1076"/>
          <ac:spMkLst>
            <pc:docMk/>
            <pc:sldMk cId="0" sldId="274"/>
            <ac:spMk id="25" creationId="{159901BA-6EB0-A6CF-179D-193A5889B1C9}"/>
          </ac:spMkLst>
        </pc:spChg>
        <pc:spChg chg="mod">
          <ac:chgData name="Anne De Groote" userId="83f00fe3-6dac-4fb8-816b-873fad3d427e" providerId="ADAL" clId="{78B11E8E-012A-4E3F-954C-5148689C5700}" dt="2023-12-07T12:11:54.126" v="19"/>
          <ac:spMkLst>
            <pc:docMk/>
            <pc:sldMk cId="0" sldId="274"/>
            <ac:spMk id="26" creationId="{E6950215-8AF3-6B8A-D90F-87E1D7FED3C4}"/>
          </ac:spMkLst>
        </pc:spChg>
        <pc:spChg chg="add del">
          <ac:chgData name="Anne De Groote" userId="83f00fe3-6dac-4fb8-816b-873fad3d427e" providerId="ADAL" clId="{78B11E8E-012A-4E3F-954C-5148689C5700}" dt="2023-12-07T12:12:39.010" v="26" actId="22"/>
          <ac:spMkLst>
            <pc:docMk/>
            <pc:sldMk cId="0" sldId="274"/>
            <ac:spMk id="28" creationId="{3FB1128A-207E-ED1B-6CEA-FB66CD86C7DD}"/>
          </ac:spMkLst>
        </pc:spChg>
        <pc:spChg chg="mod">
          <ac:chgData name="Anne De Groote" userId="83f00fe3-6dac-4fb8-816b-873fad3d427e" providerId="ADAL" clId="{78B11E8E-012A-4E3F-954C-5148689C5700}" dt="2023-12-07T12:14:13.252" v="69" actId="20577"/>
          <ac:spMkLst>
            <pc:docMk/>
            <pc:sldMk cId="0" sldId="274"/>
            <ac:spMk id="30" creationId="{A04E25FB-CE94-1B0C-9E70-7D692E99B602}"/>
          </ac:spMkLst>
        </pc:spChg>
        <pc:spChg chg="mod">
          <ac:chgData name="Anne De Groote" userId="83f00fe3-6dac-4fb8-816b-873fad3d427e" providerId="ADAL" clId="{78B11E8E-012A-4E3F-954C-5148689C5700}" dt="2023-12-07T12:13:42.605" v="46"/>
          <ac:spMkLst>
            <pc:docMk/>
            <pc:sldMk cId="0" sldId="274"/>
            <ac:spMk id="31" creationId="{7B70D852-87D0-DF13-297E-6E5117750584}"/>
          </ac:spMkLst>
        </pc:spChg>
        <pc:spChg chg="add mod">
          <ac:chgData name="Anne De Groote" userId="83f00fe3-6dac-4fb8-816b-873fad3d427e" providerId="ADAL" clId="{78B11E8E-012A-4E3F-954C-5148689C5700}" dt="2023-12-07T12:14:30.328" v="72" actId="1076"/>
          <ac:spMkLst>
            <pc:docMk/>
            <pc:sldMk cId="0" sldId="274"/>
            <ac:spMk id="32" creationId="{CCA1140D-9186-1B13-EAB5-580CD770AB9F}"/>
          </ac:spMkLst>
        </pc:spChg>
        <pc:spChg chg="add mod">
          <ac:chgData name="Anne De Groote" userId="83f00fe3-6dac-4fb8-816b-873fad3d427e" providerId="ADAL" clId="{78B11E8E-012A-4E3F-954C-5148689C5700}" dt="2023-12-07T12:15:39.096" v="80" actId="20577"/>
          <ac:spMkLst>
            <pc:docMk/>
            <pc:sldMk cId="0" sldId="274"/>
            <ac:spMk id="33" creationId="{6C890811-2308-A017-636A-9999061E27D4}"/>
          </ac:spMkLst>
        </pc:spChg>
        <pc:grpChg chg="add mod">
          <ac:chgData name="Anne De Groote" userId="83f00fe3-6dac-4fb8-816b-873fad3d427e" providerId="ADAL" clId="{78B11E8E-012A-4E3F-954C-5148689C5700}" dt="2023-12-07T12:14:38.342" v="75" actId="1076"/>
          <ac:grpSpMkLst>
            <pc:docMk/>
            <pc:sldMk cId="0" sldId="274"/>
            <ac:grpSpMk id="5" creationId="{C51FF3BB-3276-9C5E-73DA-535F37F4E03A}"/>
          </ac:grpSpMkLst>
        </pc:grpChg>
        <pc:grpChg chg="mod">
          <ac:chgData name="Anne De Groote" userId="83f00fe3-6dac-4fb8-816b-873fad3d427e" providerId="ADAL" clId="{78B11E8E-012A-4E3F-954C-5148689C5700}" dt="2023-12-07T12:11:04.817" v="2" actId="34136"/>
          <ac:grpSpMkLst>
            <pc:docMk/>
            <pc:sldMk cId="0" sldId="274"/>
            <ac:grpSpMk id="9" creationId="{00000000-0000-0000-0000-000000000000}"/>
          </ac:grpSpMkLst>
        </pc:grpChg>
        <pc:grpChg chg="mod">
          <ac:chgData name="Anne De Groote" userId="83f00fe3-6dac-4fb8-816b-873fad3d427e" providerId="ADAL" clId="{78B11E8E-012A-4E3F-954C-5148689C5700}" dt="2023-12-07T12:11:04.817" v="2" actId="34136"/>
          <ac:grpSpMkLst>
            <pc:docMk/>
            <pc:sldMk cId="0" sldId="274"/>
            <ac:grpSpMk id="17" creationId="{00000000-0000-0000-0000-000000000000}"/>
          </ac:grpSpMkLst>
        </pc:grpChg>
        <pc:grpChg chg="mod">
          <ac:chgData name="Anne De Groote" userId="83f00fe3-6dac-4fb8-816b-873fad3d427e" providerId="ADAL" clId="{78B11E8E-012A-4E3F-954C-5148689C5700}" dt="2023-12-07T12:14:33.888" v="74" actId="1076"/>
          <ac:grpSpMkLst>
            <pc:docMk/>
            <pc:sldMk cId="0" sldId="274"/>
            <ac:grpSpMk id="22" creationId="{FF08234D-CB8E-BA6B-BB66-2980F25A9C85}"/>
          </ac:grpSpMkLst>
        </pc:grpChg>
        <pc:grpChg chg="add mod">
          <ac:chgData name="Anne De Groote" userId="83f00fe3-6dac-4fb8-816b-873fad3d427e" providerId="ADAL" clId="{78B11E8E-012A-4E3F-954C-5148689C5700}" dt="2023-12-07T12:14:54.070" v="78" actId="1076"/>
          <ac:grpSpMkLst>
            <pc:docMk/>
            <pc:sldMk cId="0" sldId="274"/>
            <ac:grpSpMk id="29" creationId="{63700A70-AAA7-CA26-F9E5-EB314C83DD14}"/>
          </ac:grpSpMkLst>
        </pc:grpChg>
        <pc:picChg chg="add del">
          <ac:chgData name="Anne De Groote" userId="83f00fe3-6dac-4fb8-816b-873fad3d427e" providerId="ADAL" clId="{78B11E8E-012A-4E3F-954C-5148689C5700}" dt="2023-12-07T12:12:30.965" v="24" actId="478"/>
          <ac:picMkLst>
            <pc:docMk/>
            <pc:sldMk cId="0" sldId="274"/>
            <ac:picMk id="1026" creationId="{97EF6FEC-1F48-61DC-363C-94542290C374}"/>
          </ac:picMkLst>
        </pc:picChg>
        <pc:picChg chg="add mod">
          <ac:chgData name="Anne De Groote" userId="83f00fe3-6dac-4fb8-816b-873fad3d427e" providerId="ADAL" clId="{78B11E8E-012A-4E3F-954C-5148689C5700}" dt="2023-12-07T12:13:39.727" v="44" actId="14100"/>
          <ac:picMkLst>
            <pc:docMk/>
            <pc:sldMk cId="0" sldId="274"/>
            <ac:picMk id="1028" creationId="{1DC08374-D37F-4D2F-1F53-761EF3D45741}"/>
          </ac:picMkLst>
        </pc:picChg>
      </pc:sldChg>
    </pc:docChg>
  </pc:docChgLst>
  <pc:docChgLst>
    <pc:chgData name="Anne De Groote" userId="83f00fe3-6dac-4fb8-816b-873fad3d427e" providerId="ADAL" clId="{BB6920D6-18F2-471D-B9E1-433DB5B0D9D1}"/>
    <pc:docChg chg="custSel modSld">
      <pc:chgData name="Anne De Groote" userId="83f00fe3-6dac-4fb8-816b-873fad3d427e" providerId="ADAL" clId="{BB6920D6-18F2-471D-B9E1-433DB5B0D9D1}" dt="2024-03-20T13:50:48.092" v="32" actId="20577"/>
      <pc:docMkLst>
        <pc:docMk/>
      </pc:docMkLst>
      <pc:sldChg chg="modSp mod">
        <pc:chgData name="Anne De Groote" userId="83f00fe3-6dac-4fb8-816b-873fad3d427e" providerId="ADAL" clId="{BB6920D6-18F2-471D-B9E1-433DB5B0D9D1}" dt="2024-03-20T13:50:48.092" v="32" actId="20577"/>
        <pc:sldMkLst>
          <pc:docMk/>
          <pc:sldMk cId="0" sldId="256"/>
        </pc:sldMkLst>
        <pc:spChg chg="mod">
          <ac:chgData name="Anne De Groote" userId="83f00fe3-6dac-4fb8-816b-873fad3d427e" providerId="ADAL" clId="{BB6920D6-18F2-471D-B9E1-433DB5B0D9D1}" dt="2024-03-20T13:50:48.092" v="32" actId="20577"/>
          <ac:spMkLst>
            <pc:docMk/>
            <pc:sldMk cId="0" sldId="256"/>
            <ac:spMk id="2" creationId="{FAE7A2F8-D554-E1F4-35DC-D0D6604D1D4B}"/>
          </ac:spMkLst>
        </pc:spChg>
      </pc:sldChg>
      <pc:sldChg chg="addSp delSp modSp mod delAnim modAnim">
        <pc:chgData name="Anne De Groote" userId="83f00fe3-6dac-4fb8-816b-873fad3d427e" providerId="ADAL" clId="{BB6920D6-18F2-471D-B9E1-433DB5B0D9D1}" dt="2024-03-20T13:40:55.253" v="11" actId="1076"/>
        <pc:sldMkLst>
          <pc:docMk/>
          <pc:sldMk cId="0" sldId="260"/>
        </pc:sldMkLst>
        <pc:spChg chg="add del">
          <ac:chgData name="Anne De Groote" userId="83f00fe3-6dac-4fb8-816b-873fad3d427e" providerId="ADAL" clId="{BB6920D6-18F2-471D-B9E1-433DB5B0D9D1}" dt="2024-03-20T13:39:06.263" v="2" actId="478"/>
          <ac:spMkLst>
            <pc:docMk/>
            <pc:sldMk cId="0" sldId="260"/>
            <ac:spMk id="4" creationId="{B0FC9A09-E48C-8DD1-D4FA-603930CD3B9C}"/>
          </ac:spMkLst>
        </pc:spChg>
        <pc:spChg chg="add mod">
          <ac:chgData name="Anne De Groote" userId="83f00fe3-6dac-4fb8-816b-873fad3d427e" providerId="ADAL" clId="{BB6920D6-18F2-471D-B9E1-433DB5B0D9D1}" dt="2024-03-20T13:40:41.314" v="7"/>
          <ac:spMkLst>
            <pc:docMk/>
            <pc:sldMk cId="0" sldId="260"/>
            <ac:spMk id="6" creationId="{CC288DFF-A39A-656C-1CD4-96952036ABDC}"/>
          </ac:spMkLst>
        </pc:spChg>
        <pc:picChg chg="add mod">
          <ac:chgData name="Anne De Groote" userId="83f00fe3-6dac-4fb8-816b-873fad3d427e" providerId="ADAL" clId="{BB6920D6-18F2-471D-B9E1-433DB5B0D9D1}" dt="2024-03-20T13:40:55.253" v="11" actId="1076"/>
          <ac:picMkLst>
            <pc:docMk/>
            <pc:sldMk cId="0" sldId="260"/>
            <ac:picMk id="5" creationId="{BDA66478-6FB1-95F2-4BD1-9B6BCAB524A1}"/>
          </ac:picMkLst>
        </pc:picChg>
        <pc:picChg chg="del">
          <ac:chgData name="Anne De Groote" userId="83f00fe3-6dac-4fb8-816b-873fad3d427e" providerId="ADAL" clId="{BB6920D6-18F2-471D-B9E1-433DB5B0D9D1}" dt="2024-03-20T13:39:04.285" v="0" actId="478"/>
          <ac:picMkLst>
            <pc:docMk/>
            <pc:sldMk cId="0" sldId="260"/>
            <ac:picMk id="17" creationId="{A487CA12-7C58-1AE8-6F39-EB05910B8218}"/>
          </ac:picMkLst>
        </pc:picChg>
      </pc:sldChg>
    </pc:docChg>
  </pc:docChgLst>
  <pc:docChgLst>
    <pc:chgData name="Anne De Groote" userId="83f00fe3-6dac-4fb8-816b-873fad3d427e" providerId="ADAL" clId="{9CF9E003-EDBE-4F84-A191-1006981D30AB}"/>
    <pc:docChg chg="modSld">
      <pc:chgData name="Anne De Groote" userId="83f00fe3-6dac-4fb8-816b-873fad3d427e" providerId="ADAL" clId="{9CF9E003-EDBE-4F84-A191-1006981D30AB}" dt="2024-01-17T07:21:36.292" v="47"/>
      <pc:docMkLst>
        <pc:docMk/>
      </pc:docMkLst>
      <pc:sldChg chg="modSp mod delCm modCm">
        <pc:chgData name="Anne De Groote" userId="83f00fe3-6dac-4fb8-816b-873fad3d427e" providerId="ADAL" clId="{9CF9E003-EDBE-4F84-A191-1006981D30AB}" dt="2024-01-17T07:17:13.834" v="12"/>
        <pc:sldMkLst>
          <pc:docMk/>
          <pc:sldMk cId="0" sldId="259"/>
        </pc:sldMkLst>
        <pc:spChg chg="mod">
          <ac:chgData name="Anne De Groote" userId="83f00fe3-6dac-4fb8-816b-873fad3d427e" providerId="ADAL" clId="{9CF9E003-EDBE-4F84-A191-1006981D30AB}" dt="2024-01-17T07:17:04.040" v="11" actId="1076"/>
          <ac:spMkLst>
            <pc:docMk/>
            <pc:sldMk cId="0" sldId="259"/>
            <ac:spMk id="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nne De Groote" userId="83f00fe3-6dac-4fb8-816b-873fad3d427e" providerId="ADAL" clId="{9CF9E003-EDBE-4F84-A191-1006981D30AB}" dt="2024-01-17T07:17:13.834" v="12"/>
              <pc2:cmMkLst xmlns:pc2="http://schemas.microsoft.com/office/powerpoint/2019/9/main/command">
                <pc:docMk/>
                <pc:sldMk cId="0" sldId="259"/>
                <pc2:cmMk id="{4D8AFC66-D705-46D7-93A8-D982ABBE6201}"/>
              </pc2:cmMkLst>
            </pc226:cmChg>
          </p:ext>
        </pc:extLst>
      </pc:sldChg>
      <pc:sldChg chg="modSp mod delCm">
        <pc:chgData name="Anne De Groote" userId="83f00fe3-6dac-4fb8-816b-873fad3d427e" providerId="ADAL" clId="{9CF9E003-EDBE-4F84-A191-1006981D30AB}" dt="2024-01-17T07:21:36.292" v="47"/>
        <pc:sldMkLst>
          <pc:docMk/>
          <pc:sldMk cId="0" sldId="280"/>
        </pc:sldMkLst>
        <pc:spChg chg="mod">
          <ac:chgData name="Anne De Groote" userId="83f00fe3-6dac-4fb8-816b-873fad3d427e" providerId="ADAL" clId="{9CF9E003-EDBE-4F84-A191-1006981D30AB}" dt="2024-01-17T07:19:05.854" v="36" actId="20577"/>
          <ac:spMkLst>
            <pc:docMk/>
            <pc:sldMk cId="0" sldId="280"/>
            <ac:spMk id="1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ne De Groote" userId="83f00fe3-6dac-4fb8-816b-873fad3d427e" providerId="ADAL" clId="{9CF9E003-EDBE-4F84-A191-1006981D30AB}" dt="2024-01-17T07:21:36.292" v="47"/>
              <pc2:cmMkLst xmlns:pc2="http://schemas.microsoft.com/office/powerpoint/2019/9/main/command">
                <pc:docMk/>
                <pc:sldMk cId="0" sldId="280"/>
                <pc2:cmMk id="{15125163-34F2-4ACB-A584-1DC9D464F885}"/>
              </pc2:cmMkLst>
            </pc226:cmChg>
          </p:ext>
        </pc:extLst>
      </pc:sldChg>
      <pc:sldChg chg="modSp mod">
        <pc:chgData name="Anne De Groote" userId="83f00fe3-6dac-4fb8-816b-873fad3d427e" providerId="ADAL" clId="{9CF9E003-EDBE-4F84-A191-1006981D30AB}" dt="2024-01-17T07:16:12.887" v="2" actId="20577"/>
        <pc:sldMkLst>
          <pc:docMk/>
          <pc:sldMk cId="3219720381" sldId="282"/>
        </pc:sldMkLst>
        <pc:spChg chg="mod">
          <ac:chgData name="Anne De Groote" userId="83f00fe3-6dac-4fb8-816b-873fad3d427e" providerId="ADAL" clId="{9CF9E003-EDBE-4F84-A191-1006981D30AB}" dt="2024-01-17T07:16:12.887" v="2" actId="20577"/>
          <ac:spMkLst>
            <pc:docMk/>
            <pc:sldMk cId="3219720381" sldId="282"/>
            <ac:spMk id="6" creationId="{00000000-0000-0000-0000-000000000000}"/>
          </ac:spMkLst>
        </pc:spChg>
      </pc:sldChg>
      <pc:sldChg chg="modSp mod delCm">
        <pc:chgData name="Anne De Groote" userId="83f00fe3-6dac-4fb8-816b-873fad3d427e" providerId="ADAL" clId="{9CF9E003-EDBE-4F84-A191-1006981D30AB}" dt="2024-01-17T07:21:28.323" v="45"/>
        <pc:sldMkLst>
          <pc:docMk/>
          <pc:sldMk cId="0" sldId="284"/>
        </pc:sldMkLst>
        <pc:spChg chg="mod">
          <ac:chgData name="Anne De Groote" userId="83f00fe3-6dac-4fb8-816b-873fad3d427e" providerId="ADAL" clId="{9CF9E003-EDBE-4F84-A191-1006981D30AB}" dt="2024-01-17T07:19:45.151" v="37" actId="207"/>
          <ac:spMkLst>
            <pc:docMk/>
            <pc:sldMk cId="0" sldId="284"/>
            <ac:spMk id="13" creationId="{65047899-9F83-DA65-C736-E19CD1A7C27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ne De Groote" userId="83f00fe3-6dac-4fb8-816b-873fad3d427e" providerId="ADAL" clId="{9CF9E003-EDBE-4F84-A191-1006981D30AB}" dt="2024-01-17T07:21:28.323" v="45"/>
              <pc2:cmMkLst xmlns:pc2="http://schemas.microsoft.com/office/powerpoint/2019/9/main/command">
                <pc:docMk/>
                <pc:sldMk cId="0" sldId="284"/>
                <pc2:cmMk id="{6059107D-4ED3-4E77-AA55-08FF8328E050}"/>
              </pc2:cmMkLst>
            </pc226:cmChg>
          </p:ext>
        </pc:extLst>
      </pc:sldChg>
      <pc:sldChg chg="modSp mod delCm">
        <pc:chgData name="Anne De Groote" userId="83f00fe3-6dac-4fb8-816b-873fad3d427e" providerId="ADAL" clId="{9CF9E003-EDBE-4F84-A191-1006981D30AB}" dt="2024-01-17T07:21:32.593" v="46"/>
        <pc:sldMkLst>
          <pc:docMk/>
          <pc:sldMk cId="0" sldId="285"/>
        </pc:sldMkLst>
        <pc:spChg chg="mod">
          <ac:chgData name="Anne De Groote" userId="83f00fe3-6dac-4fb8-816b-873fad3d427e" providerId="ADAL" clId="{9CF9E003-EDBE-4F84-A191-1006981D30AB}" dt="2024-01-17T07:20:31.094" v="44" actId="34135"/>
          <ac:spMkLst>
            <pc:docMk/>
            <pc:sldMk cId="0" sldId="285"/>
            <ac:spMk id="15" creationId="{00000000-0000-0000-0000-000000000000}"/>
          </ac:spMkLst>
        </pc:spChg>
        <pc:spChg chg="mod">
          <ac:chgData name="Anne De Groote" userId="83f00fe3-6dac-4fb8-816b-873fad3d427e" providerId="ADAL" clId="{9CF9E003-EDBE-4F84-A191-1006981D30AB}" dt="2024-01-17T07:19:58.610" v="38" actId="207"/>
          <ac:spMkLst>
            <pc:docMk/>
            <pc:sldMk cId="0" sldId="285"/>
            <ac:spMk id="16" creationId="{00000000-0000-0000-0000-000000000000}"/>
          </ac:spMkLst>
        </pc:spChg>
        <pc:spChg chg="mod">
          <ac:chgData name="Anne De Groote" userId="83f00fe3-6dac-4fb8-816b-873fad3d427e" providerId="ADAL" clId="{9CF9E003-EDBE-4F84-A191-1006981D30AB}" dt="2024-01-17T07:20:04.474" v="39" actId="207"/>
          <ac:spMkLst>
            <pc:docMk/>
            <pc:sldMk cId="0" sldId="285"/>
            <ac:spMk id="17" creationId="{00000000-0000-0000-0000-000000000000}"/>
          </ac:spMkLst>
        </pc:spChg>
        <pc:spChg chg="mod">
          <ac:chgData name="Anne De Groote" userId="83f00fe3-6dac-4fb8-816b-873fad3d427e" providerId="ADAL" clId="{9CF9E003-EDBE-4F84-A191-1006981D30AB}" dt="2024-01-17T07:20:15.012" v="41" actId="207"/>
          <ac:spMkLst>
            <pc:docMk/>
            <pc:sldMk cId="0" sldId="285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ne De Groote" userId="83f00fe3-6dac-4fb8-816b-873fad3d427e" providerId="ADAL" clId="{9CF9E003-EDBE-4F84-A191-1006981D30AB}" dt="2024-01-17T07:21:32.593" v="46"/>
              <pc2:cmMkLst xmlns:pc2="http://schemas.microsoft.com/office/powerpoint/2019/9/main/command">
                <pc:docMk/>
                <pc:sldMk cId="0" sldId="285"/>
                <pc2:cmMk id="{89C6211C-B35B-4159-8439-8C5F99758E6B}"/>
              </pc2:cmMkLst>
            </pc226:cmChg>
          </p:ext>
        </pc:extLst>
      </pc:sldChg>
    </pc:docChg>
  </pc:docChgLst>
  <pc:docChgLst>
    <pc:chgData name="Anne De Groote" userId="83f00fe3-6dac-4fb8-816b-873fad3d427e" providerId="ADAL" clId="{5B50C42D-FFBB-489E-B165-1956EC47F33D}"/>
    <pc:docChg chg="modSld">
      <pc:chgData name="Anne De Groote" userId="83f00fe3-6dac-4fb8-816b-873fad3d427e" providerId="ADAL" clId="{5B50C42D-FFBB-489E-B165-1956EC47F33D}" dt="2024-02-28T14:28:53.741" v="2" actId="20577"/>
      <pc:docMkLst>
        <pc:docMk/>
      </pc:docMkLst>
      <pc:sldChg chg="addSp modSp mod">
        <pc:chgData name="Anne De Groote" userId="83f00fe3-6dac-4fb8-816b-873fad3d427e" providerId="ADAL" clId="{5B50C42D-FFBB-489E-B165-1956EC47F33D}" dt="2024-02-28T14:28:53.741" v="2" actId="20577"/>
        <pc:sldMkLst>
          <pc:docMk/>
          <pc:sldMk cId="0" sldId="256"/>
        </pc:sldMkLst>
        <pc:spChg chg="add mod">
          <ac:chgData name="Anne De Groote" userId="83f00fe3-6dac-4fb8-816b-873fad3d427e" providerId="ADAL" clId="{5B50C42D-FFBB-489E-B165-1956EC47F33D}" dt="2024-02-28T14:28:53.741" v="2" actId="20577"/>
          <ac:spMkLst>
            <pc:docMk/>
            <pc:sldMk cId="0" sldId="256"/>
            <ac:spMk id="2" creationId="{FAE7A2F8-D554-E1F4-35DC-D0D6604D1D4B}"/>
          </ac:spMkLst>
        </pc:spChg>
      </pc:sldChg>
    </pc:docChg>
  </pc:docChgLst>
  <pc:docChgLst>
    <pc:chgData name="Anne De Groote" userId="83f00fe3-6dac-4fb8-816b-873fad3d427e" providerId="ADAL" clId="{FC5A06A7-BD4C-412A-9C25-9FD2386AB77D}"/>
    <pc:docChg chg="undo custSel addSld delSld modSld">
      <pc:chgData name="Anne De Groote" userId="83f00fe3-6dac-4fb8-816b-873fad3d427e" providerId="ADAL" clId="{FC5A06A7-BD4C-412A-9C25-9FD2386AB77D}" dt="2023-11-20T12:45:07.167" v="267" actId="34135"/>
      <pc:docMkLst>
        <pc:docMk/>
      </pc:docMkLst>
      <pc:sldChg chg="modSp mod">
        <pc:chgData name="Anne De Groote" userId="83f00fe3-6dac-4fb8-816b-873fad3d427e" providerId="ADAL" clId="{FC5A06A7-BD4C-412A-9C25-9FD2386AB77D}" dt="2023-11-17T10:51:06.343" v="128" actId="34135"/>
        <pc:sldMkLst>
          <pc:docMk/>
          <pc:sldMk cId="0" sldId="256"/>
        </pc:sldMkLst>
        <pc:spChg chg="mod">
          <ac:chgData name="Anne De Groote" userId="83f00fe3-6dac-4fb8-816b-873fad3d427e" providerId="ADAL" clId="{FC5A06A7-BD4C-412A-9C25-9FD2386AB77D}" dt="2023-11-17T10:51:06.343" v="128" actId="34135"/>
          <ac:spMkLst>
            <pc:docMk/>
            <pc:sldMk cId="0" sldId="256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06.343" v="128" actId="34135"/>
          <ac:spMkLst>
            <pc:docMk/>
            <pc:sldMk cId="0" sldId="256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06.343" v="128" actId="34135"/>
          <ac:spMkLst>
            <pc:docMk/>
            <pc:sldMk cId="0" sldId="256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06.343" v="128" actId="34135"/>
          <ac:spMkLst>
            <pc:docMk/>
            <pc:sldMk cId="0" sldId="256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06.343" v="128" actId="34135"/>
          <ac:spMkLst>
            <pc:docMk/>
            <pc:sldMk cId="0" sldId="256"/>
            <ac:spMk id="12" creationId="{00000000-0000-0000-0000-000000000000}"/>
          </ac:spMkLst>
        </pc:spChg>
      </pc:sldChg>
      <pc:sldChg chg="addSp delSp modSp mod">
        <pc:chgData name="Anne De Groote" userId="83f00fe3-6dac-4fb8-816b-873fad3d427e" providerId="ADAL" clId="{FC5A06A7-BD4C-412A-9C25-9FD2386AB77D}" dt="2023-11-20T12:45:07.167" v="267" actId="34135"/>
        <pc:sldMkLst>
          <pc:docMk/>
          <pc:sldMk cId="0" sldId="258"/>
        </pc:sldMkLst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4" creationId="{00000000-0000-0000-0000-000000000000}"/>
          </ac:spMkLst>
        </pc:spChg>
        <pc:spChg chg="del mod">
          <ac:chgData name="Anne De Groote" userId="83f00fe3-6dac-4fb8-816b-873fad3d427e" providerId="ADAL" clId="{FC5A06A7-BD4C-412A-9C25-9FD2386AB77D}" dt="2023-11-20T12:41:24.741" v="259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1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7.777" v="131" actId="34135"/>
          <ac:spMkLst>
            <pc:docMk/>
            <pc:sldMk cId="0" sldId="258"/>
            <ac:spMk id="20" creationId="{00000000-0000-0000-0000-000000000000}"/>
          </ac:spMkLst>
        </pc:spChg>
        <pc:grpChg chg="mod">
          <ac:chgData name="Anne De Groote" userId="83f00fe3-6dac-4fb8-816b-873fad3d427e" providerId="ADAL" clId="{FC5A06A7-BD4C-412A-9C25-9FD2386AB77D}" dt="2023-11-17T10:51:17.777" v="131" actId="34135"/>
          <ac:grpSpMkLst>
            <pc:docMk/>
            <pc:sldMk cId="0" sldId="258"/>
            <ac:grpSpMk id="2" creationId="{00000000-0000-0000-0000-000000000000}"/>
          </ac:grpSpMkLst>
        </pc:grpChg>
        <pc:picChg chg="add mod">
          <ac:chgData name="Anne De Groote" userId="83f00fe3-6dac-4fb8-816b-873fad3d427e" providerId="ADAL" clId="{FC5A06A7-BD4C-412A-9C25-9FD2386AB77D}" dt="2023-11-20T12:45:07.167" v="267" actId="34135"/>
          <ac:picMkLst>
            <pc:docMk/>
            <pc:sldMk cId="0" sldId="258"/>
            <ac:picMk id="22" creationId="{B1654B32-6F70-481E-9635-99B573E7CFA9}"/>
          </ac:picMkLst>
        </pc:picChg>
      </pc:sldChg>
      <pc:sldChg chg="modSp mod">
        <pc:chgData name="Anne De Groote" userId="83f00fe3-6dac-4fb8-816b-873fad3d427e" providerId="ADAL" clId="{FC5A06A7-BD4C-412A-9C25-9FD2386AB77D}" dt="2023-11-17T10:51:22.449" v="132" actId="34135"/>
        <pc:sldMkLst>
          <pc:docMk/>
          <pc:sldMk cId="0" sldId="259"/>
        </pc:sldMkLst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22.449" v="132" actId="34135"/>
          <ac:spMkLst>
            <pc:docMk/>
            <pc:sldMk cId="0" sldId="259"/>
            <ac:spMk id="13" creationId="{00000000-0000-0000-0000-000000000000}"/>
          </ac:spMkLst>
        </pc:spChg>
        <pc:grpChg chg="mod">
          <ac:chgData name="Anne De Groote" userId="83f00fe3-6dac-4fb8-816b-873fad3d427e" providerId="ADAL" clId="{FC5A06A7-BD4C-412A-9C25-9FD2386AB77D}" dt="2023-11-17T10:51:22.449" v="132" actId="34135"/>
          <ac:grpSpMkLst>
            <pc:docMk/>
            <pc:sldMk cId="0" sldId="259"/>
            <ac:grpSpMk id="2" creationId="{00000000-0000-0000-0000-000000000000}"/>
          </ac:grpSpMkLst>
        </pc:grpChg>
      </pc:sldChg>
      <pc:sldChg chg="modSp mod">
        <pc:chgData name="Anne De Groote" userId="83f00fe3-6dac-4fb8-816b-873fad3d427e" providerId="ADAL" clId="{FC5A06A7-BD4C-412A-9C25-9FD2386AB77D}" dt="2023-11-17T10:51:52.939" v="137" actId="255"/>
        <pc:sldMkLst>
          <pc:docMk/>
          <pc:sldMk cId="0" sldId="262"/>
        </pc:sldMkLst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52.939" v="137" actId="255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1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17" creationId="{3A96DCF4-F600-12F3-EA59-F6F6370E18AE}"/>
          </ac:spMkLst>
        </pc:spChg>
        <pc:spChg chg="mod">
          <ac:chgData name="Anne De Groote" userId="83f00fe3-6dac-4fb8-816b-873fad3d427e" providerId="ADAL" clId="{FC5A06A7-BD4C-412A-9C25-9FD2386AB77D}" dt="2023-11-17T10:51:40.210" v="135" actId="34135"/>
          <ac:spMkLst>
            <pc:docMk/>
            <pc:sldMk cId="0" sldId="262"/>
            <ac:spMk id="18" creationId="{3B8EF469-2BB4-62B7-BC45-F1C13C78BB4B}"/>
          </ac:spMkLst>
        </pc:spChg>
        <pc:grpChg chg="mod">
          <ac:chgData name="Anne De Groote" userId="83f00fe3-6dac-4fb8-816b-873fad3d427e" providerId="ADAL" clId="{FC5A06A7-BD4C-412A-9C25-9FD2386AB77D}" dt="2023-11-17T10:51:40.210" v="135" actId="34135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1:40.210" v="135" actId="34135"/>
          <ac:grpSpMkLst>
            <pc:docMk/>
            <pc:sldMk cId="0" sldId="262"/>
            <ac:grpSpMk id="4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1:40.210" v="135" actId="34135"/>
          <ac:grpSpMkLst>
            <pc:docMk/>
            <pc:sldMk cId="0" sldId="262"/>
            <ac:grpSpMk id="6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1:40.210" v="135" actId="34135"/>
          <ac:grpSpMkLst>
            <pc:docMk/>
            <pc:sldMk cId="0" sldId="262"/>
            <ac:grpSpMk id="16" creationId="{A6A42E19-7C81-C9D6-FEEC-0D6F5EBBC6D2}"/>
          </ac:grpSpMkLst>
        </pc:grpChg>
      </pc:sldChg>
      <pc:sldChg chg="modSp mod">
        <pc:chgData name="Anne De Groote" userId="83f00fe3-6dac-4fb8-816b-873fad3d427e" providerId="ADAL" clId="{FC5A06A7-BD4C-412A-9C25-9FD2386AB77D}" dt="2023-11-17T10:52:28.866" v="143" actId="113"/>
        <pc:sldMkLst>
          <pc:docMk/>
          <pc:sldMk cId="0" sldId="263"/>
        </pc:sldMkLst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14.766" v="140" actId="255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28.866" v="143" actId="113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15" creationId="{4CAEC7AB-5254-A24B-51E9-FB55C0E27AF0}"/>
          </ac:spMkLst>
        </pc:spChg>
        <pc:spChg chg="mod">
          <ac:chgData name="Anne De Groote" userId="83f00fe3-6dac-4fb8-816b-873fad3d427e" providerId="ADAL" clId="{FC5A06A7-BD4C-412A-9C25-9FD2386AB77D}" dt="2023-11-17T10:52:02.292" v="138" actId="34135"/>
          <ac:spMkLst>
            <pc:docMk/>
            <pc:sldMk cId="0" sldId="263"/>
            <ac:spMk id="16" creationId="{004C4BC0-2195-680E-6C8D-9973BFF6A9C3}"/>
          </ac:spMkLst>
        </pc:spChg>
        <pc:grpChg chg="mod">
          <ac:chgData name="Anne De Groote" userId="83f00fe3-6dac-4fb8-816b-873fad3d427e" providerId="ADAL" clId="{FC5A06A7-BD4C-412A-9C25-9FD2386AB77D}" dt="2023-11-17T10:52:02.292" v="138" actId="34135"/>
          <ac:grpSpMkLst>
            <pc:docMk/>
            <pc:sldMk cId="0" sldId="263"/>
            <ac:grpSpMk id="3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2:02.292" v="138" actId="34135"/>
          <ac:grpSpMkLst>
            <pc:docMk/>
            <pc:sldMk cId="0" sldId="263"/>
            <ac:grpSpMk id="14" creationId="{882A630D-3CFA-AA83-216C-2D7598F67051}"/>
          </ac:grpSpMkLst>
        </pc:grpChg>
      </pc:sldChg>
      <pc:sldChg chg="modSp mod">
        <pc:chgData name="Anne De Groote" userId="83f00fe3-6dac-4fb8-816b-873fad3d427e" providerId="ADAL" clId="{FC5A06A7-BD4C-412A-9C25-9FD2386AB77D}" dt="2023-11-20T12:10:49.870" v="258" actId="20577"/>
        <pc:sldMkLst>
          <pc:docMk/>
          <pc:sldMk cId="0" sldId="264"/>
        </pc:sldMkLst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20T12:10:49.870" v="258" actId="20577"/>
          <ac:spMkLst>
            <pc:docMk/>
            <pc:sldMk cId="0" sldId="264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13" creationId="{80B2468C-4E73-DEA0-74E7-958D19333134}"/>
          </ac:spMkLst>
        </pc:spChg>
        <pc:spChg chg="mod">
          <ac:chgData name="Anne De Groote" userId="83f00fe3-6dac-4fb8-816b-873fad3d427e" providerId="ADAL" clId="{FC5A06A7-BD4C-412A-9C25-9FD2386AB77D}" dt="2023-11-17T10:52:43.946" v="146" actId="34135"/>
          <ac:spMkLst>
            <pc:docMk/>
            <pc:sldMk cId="0" sldId="264"/>
            <ac:spMk id="14" creationId="{D2987930-C82E-C8B5-44A3-FAD3F9C084CE}"/>
          </ac:spMkLst>
        </pc:spChg>
        <pc:grpChg chg="mod">
          <ac:chgData name="Anne De Groote" userId="83f00fe3-6dac-4fb8-816b-873fad3d427e" providerId="ADAL" clId="{FC5A06A7-BD4C-412A-9C25-9FD2386AB77D}" dt="2023-11-17T10:52:43.946" v="146" actId="34135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2:43.946" v="146" actId="34135"/>
          <ac:grpSpMkLst>
            <pc:docMk/>
            <pc:sldMk cId="0" sldId="264"/>
            <ac:grpSpMk id="12" creationId="{6F7965AF-54CD-B260-5095-5AE4541B25A8}"/>
          </ac:grpSpMkLst>
        </pc:grpChg>
      </pc:sldChg>
      <pc:sldChg chg="modSp mod">
        <pc:chgData name="Anne De Groote" userId="83f00fe3-6dac-4fb8-816b-873fad3d427e" providerId="ADAL" clId="{FC5A06A7-BD4C-412A-9C25-9FD2386AB77D}" dt="2023-11-17T10:52:50.750" v="147" actId="34135"/>
        <pc:sldMkLst>
          <pc:docMk/>
          <pc:sldMk cId="0" sldId="265"/>
        </pc:sldMkLst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15" creationId="{95EF612E-2F16-B6E7-3392-9403BFD65001}"/>
          </ac:spMkLst>
        </pc:spChg>
        <pc:spChg chg="mod">
          <ac:chgData name="Anne De Groote" userId="83f00fe3-6dac-4fb8-816b-873fad3d427e" providerId="ADAL" clId="{FC5A06A7-BD4C-412A-9C25-9FD2386AB77D}" dt="2023-11-17T10:52:50.750" v="147" actId="34135"/>
          <ac:spMkLst>
            <pc:docMk/>
            <pc:sldMk cId="0" sldId="265"/>
            <ac:spMk id="16" creationId="{BDC5F901-4AE7-F728-9A8A-D610D7056835}"/>
          </ac:spMkLst>
        </pc:spChg>
        <pc:grpChg chg="mod">
          <ac:chgData name="Anne De Groote" userId="83f00fe3-6dac-4fb8-816b-873fad3d427e" providerId="ADAL" clId="{FC5A06A7-BD4C-412A-9C25-9FD2386AB77D}" dt="2023-11-17T10:52:50.750" v="147" actId="34135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2:50.750" v="147" actId="34135"/>
          <ac:grpSpMkLst>
            <pc:docMk/>
            <pc:sldMk cId="0" sldId="265"/>
            <ac:grpSpMk id="14" creationId="{CF353EE4-AD95-876B-9ED5-4C24CC12DB0B}"/>
          </ac:grpSpMkLst>
        </pc:grpChg>
        <pc:picChg chg="mod">
          <ac:chgData name="Anne De Groote" userId="83f00fe3-6dac-4fb8-816b-873fad3d427e" providerId="ADAL" clId="{FC5A06A7-BD4C-412A-9C25-9FD2386AB77D}" dt="2023-11-17T10:52:50.750" v="147" actId="34135"/>
          <ac:picMkLst>
            <pc:docMk/>
            <pc:sldMk cId="0" sldId="265"/>
            <ac:picMk id="17" creationId="{326E2BBA-CE2E-83B3-28A1-FB5D94E81134}"/>
          </ac:picMkLst>
        </pc:picChg>
      </pc:sldChg>
      <pc:sldChg chg="modSp mod">
        <pc:chgData name="Anne De Groote" userId="83f00fe3-6dac-4fb8-816b-873fad3d427e" providerId="ADAL" clId="{FC5A06A7-BD4C-412A-9C25-9FD2386AB77D}" dt="2023-11-17T10:52:55.589" v="148" actId="34135"/>
        <pc:sldMkLst>
          <pc:docMk/>
          <pc:sldMk cId="0" sldId="266"/>
        </pc:sldMkLst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1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2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30" creationId="{F9C676EC-0C16-4BD9-5EB5-A0855110517B}"/>
          </ac:spMkLst>
        </pc:spChg>
        <pc:spChg chg="mod">
          <ac:chgData name="Anne De Groote" userId="83f00fe3-6dac-4fb8-816b-873fad3d427e" providerId="ADAL" clId="{FC5A06A7-BD4C-412A-9C25-9FD2386AB77D}" dt="2023-11-17T10:52:55.589" v="148" actId="34135"/>
          <ac:spMkLst>
            <pc:docMk/>
            <pc:sldMk cId="0" sldId="266"/>
            <ac:spMk id="31" creationId="{47D4D86A-8C5E-BD63-B8D2-A053AF703EB8}"/>
          </ac:spMkLst>
        </pc:spChg>
        <pc:grpChg chg="mod">
          <ac:chgData name="Anne De Groote" userId="83f00fe3-6dac-4fb8-816b-873fad3d427e" providerId="ADAL" clId="{FC5A06A7-BD4C-412A-9C25-9FD2386AB77D}" dt="2023-11-17T10:52:55.589" v="148" actId="34135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2:55.589" v="148" actId="34135"/>
          <ac:grpSpMkLst>
            <pc:docMk/>
            <pc:sldMk cId="0" sldId="266"/>
            <ac:grpSpMk id="29" creationId="{B841E6E8-FB85-72D3-4157-C74189E5E808}"/>
          </ac:grpSpMkLst>
        </pc:grpChg>
      </pc:sldChg>
      <pc:sldChg chg="addSp modSp mod">
        <pc:chgData name="Anne De Groote" userId="83f00fe3-6dac-4fb8-816b-873fad3d427e" providerId="ADAL" clId="{FC5A06A7-BD4C-412A-9C25-9FD2386AB77D}" dt="2023-11-20T12:42:14.028" v="265" actId="167"/>
        <pc:sldMkLst>
          <pc:docMk/>
          <pc:sldMk cId="0" sldId="267"/>
        </pc:sldMkLst>
        <pc:spChg chg="mod">
          <ac:chgData name="Anne De Groote" userId="83f00fe3-6dac-4fb8-816b-873fad3d427e" providerId="ADAL" clId="{FC5A06A7-BD4C-412A-9C25-9FD2386AB77D}" dt="2023-11-17T10:44:11.562" v="115" actId="1076"/>
          <ac:spMkLst>
            <pc:docMk/>
            <pc:sldMk cId="0" sldId="267"/>
            <ac:spMk id="3" creationId="{00000000-0000-0000-0000-000000000000}"/>
          </ac:spMkLst>
        </pc:spChg>
        <pc:picChg chg="add mod ord">
          <ac:chgData name="Anne De Groote" userId="83f00fe3-6dac-4fb8-816b-873fad3d427e" providerId="ADAL" clId="{FC5A06A7-BD4C-412A-9C25-9FD2386AB77D}" dt="2023-11-20T12:42:14.028" v="265" actId="167"/>
          <ac:picMkLst>
            <pc:docMk/>
            <pc:sldMk cId="0" sldId="267"/>
            <ac:picMk id="6" creationId="{FE3CC431-070A-517B-6C73-FD0D51DC5502}"/>
          </ac:picMkLst>
        </pc:picChg>
      </pc:sldChg>
      <pc:sldChg chg="modSp mod">
        <pc:chgData name="Anne De Groote" userId="83f00fe3-6dac-4fb8-816b-873fad3d427e" providerId="ADAL" clId="{FC5A06A7-BD4C-412A-9C25-9FD2386AB77D}" dt="2023-11-17T10:53:46.344" v="149" actId="34135"/>
        <pc:sldMkLst>
          <pc:docMk/>
          <pc:sldMk cId="0" sldId="268"/>
        </pc:sldMkLst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13" creationId="{6FD06287-7843-3873-224F-2172D098951B}"/>
          </ac:spMkLst>
        </pc:spChg>
        <pc:spChg chg="mod">
          <ac:chgData name="Anne De Groote" userId="83f00fe3-6dac-4fb8-816b-873fad3d427e" providerId="ADAL" clId="{FC5A06A7-BD4C-412A-9C25-9FD2386AB77D}" dt="2023-11-17T10:53:46.344" v="149" actId="34135"/>
          <ac:spMkLst>
            <pc:docMk/>
            <pc:sldMk cId="0" sldId="268"/>
            <ac:spMk id="14" creationId="{5CF6F8CE-D954-5A4C-56BD-5B3F66DFC1EB}"/>
          </ac:spMkLst>
        </pc:spChg>
        <pc:grpChg chg="mod">
          <ac:chgData name="Anne De Groote" userId="83f00fe3-6dac-4fb8-816b-873fad3d427e" providerId="ADAL" clId="{FC5A06A7-BD4C-412A-9C25-9FD2386AB77D}" dt="2023-11-17T10:53:46.344" v="149" actId="34135"/>
          <ac:grpSpMkLst>
            <pc:docMk/>
            <pc:sldMk cId="0" sldId="268"/>
            <ac:grpSpMk id="9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3:46.344" v="149" actId="34135"/>
          <ac:grpSpMkLst>
            <pc:docMk/>
            <pc:sldMk cId="0" sldId="268"/>
            <ac:grpSpMk id="12" creationId="{6310E8B7-38F9-FD18-7BB4-BCCF98DF90AF}"/>
          </ac:grpSpMkLst>
        </pc:grpChg>
      </pc:sldChg>
      <pc:sldChg chg="del">
        <pc:chgData name="Anne De Groote" userId="83f00fe3-6dac-4fb8-816b-873fad3d427e" providerId="ADAL" clId="{FC5A06A7-BD4C-412A-9C25-9FD2386AB77D}" dt="2023-11-15T15:20:04.666" v="0" actId="47"/>
        <pc:sldMkLst>
          <pc:docMk/>
          <pc:sldMk cId="0" sldId="269"/>
        </pc:sldMkLst>
      </pc:sldChg>
      <pc:sldChg chg="modSp mod">
        <pc:chgData name="Anne De Groote" userId="83f00fe3-6dac-4fb8-816b-873fad3d427e" providerId="ADAL" clId="{FC5A06A7-BD4C-412A-9C25-9FD2386AB77D}" dt="2023-11-17T10:54:31.167" v="158" actId="34135"/>
        <pc:sldMkLst>
          <pc:docMk/>
          <pc:sldMk cId="0" sldId="270"/>
        </pc:sldMkLst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1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2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2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23" creationId="{C772F0E4-B2DB-5A8F-A69A-05C59944FEFB}"/>
          </ac:spMkLst>
        </pc:spChg>
        <pc:spChg chg="mod">
          <ac:chgData name="Anne De Groote" userId="83f00fe3-6dac-4fb8-816b-873fad3d427e" providerId="ADAL" clId="{FC5A06A7-BD4C-412A-9C25-9FD2386AB77D}" dt="2023-11-17T10:54:31.167" v="158" actId="34135"/>
          <ac:spMkLst>
            <pc:docMk/>
            <pc:sldMk cId="0" sldId="270"/>
            <ac:spMk id="24" creationId="{46D34D3D-7B9D-0BE6-971B-EB97CAE4B561}"/>
          </ac:spMkLst>
        </pc:spChg>
        <pc:grpChg chg="mod">
          <ac:chgData name="Anne De Groote" userId="83f00fe3-6dac-4fb8-816b-873fad3d427e" providerId="ADAL" clId="{FC5A06A7-BD4C-412A-9C25-9FD2386AB77D}" dt="2023-11-17T10:54:31.167" v="158" actId="34135"/>
          <ac:grpSpMkLst>
            <pc:docMk/>
            <pc:sldMk cId="0" sldId="270"/>
            <ac:grpSpMk id="10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4:31.167" v="158" actId="34135"/>
          <ac:grpSpMkLst>
            <pc:docMk/>
            <pc:sldMk cId="0" sldId="270"/>
            <ac:grpSpMk id="13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4:31.167" v="158" actId="34135"/>
          <ac:grpSpMkLst>
            <pc:docMk/>
            <pc:sldMk cId="0" sldId="270"/>
            <ac:grpSpMk id="16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4:31.167" v="158" actId="34135"/>
          <ac:grpSpMkLst>
            <pc:docMk/>
            <pc:sldMk cId="0" sldId="270"/>
            <ac:grpSpMk id="22" creationId="{FBA3DBB2-FBE2-1512-801B-B31E6E1B426F}"/>
          </ac:grpSpMkLst>
        </pc:grpChg>
      </pc:sldChg>
      <pc:sldChg chg="modSp mod">
        <pc:chgData name="Anne De Groote" userId="83f00fe3-6dac-4fb8-816b-873fad3d427e" providerId="ADAL" clId="{FC5A06A7-BD4C-412A-9C25-9FD2386AB77D}" dt="2023-11-17T10:54:48.166" v="161" actId="34135"/>
        <pc:sldMkLst>
          <pc:docMk/>
          <pc:sldMk cId="0" sldId="271"/>
        </pc:sldMkLst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20" creationId="{2947886D-9BAF-869D-2180-4D6A470033F6}"/>
          </ac:spMkLst>
        </pc:spChg>
        <pc:spChg chg="mod">
          <ac:chgData name="Anne De Groote" userId="83f00fe3-6dac-4fb8-816b-873fad3d427e" providerId="ADAL" clId="{FC5A06A7-BD4C-412A-9C25-9FD2386AB77D}" dt="2023-11-17T10:54:48.166" v="161" actId="34135"/>
          <ac:spMkLst>
            <pc:docMk/>
            <pc:sldMk cId="0" sldId="271"/>
            <ac:spMk id="21" creationId="{A30218A0-D04F-696B-D05F-80002333A38B}"/>
          </ac:spMkLst>
        </pc:spChg>
        <pc:grpChg chg="mod">
          <ac:chgData name="Anne De Groote" userId="83f00fe3-6dac-4fb8-816b-873fad3d427e" providerId="ADAL" clId="{FC5A06A7-BD4C-412A-9C25-9FD2386AB77D}" dt="2023-11-17T10:54:48.166" v="161" actId="34135"/>
          <ac:grpSpMkLst>
            <pc:docMk/>
            <pc:sldMk cId="0" sldId="271"/>
            <ac:grpSpMk id="9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4:48.166" v="161" actId="34135"/>
          <ac:grpSpMkLst>
            <pc:docMk/>
            <pc:sldMk cId="0" sldId="271"/>
            <ac:grpSpMk id="14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4:48.166" v="161" actId="34135"/>
          <ac:grpSpMkLst>
            <pc:docMk/>
            <pc:sldMk cId="0" sldId="271"/>
            <ac:grpSpMk id="19" creationId="{FCBE670E-C58A-0821-07D9-62FA9E553862}"/>
          </ac:grpSpMkLst>
        </pc:grpChg>
      </pc:sldChg>
      <pc:sldChg chg="modSp mod">
        <pc:chgData name="Anne De Groote" userId="83f00fe3-6dac-4fb8-816b-873fad3d427e" providerId="ADAL" clId="{FC5A06A7-BD4C-412A-9C25-9FD2386AB77D}" dt="2023-11-17T10:55:47.598" v="174" actId="34135"/>
        <pc:sldMkLst>
          <pc:docMk/>
          <pc:sldMk cId="0" sldId="272"/>
        </pc:sldMkLst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2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30" creationId="{0A40DCFC-D72C-A4B9-0DD0-30FCA76E4CAF}"/>
          </ac:spMkLst>
        </pc:spChg>
        <pc:spChg chg="mod">
          <ac:chgData name="Anne De Groote" userId="83f00fe3-6dac-4fb8-816b-873fad3d427e" providerId="ADAL" clId="{FC5A06A7-BD4C-412A-9C25-9FD2386AB77D}" dt="2023-11-17T10:55:47.598" v="174" actId="34135"/>
          <ac:spMkLst>
            <pc:docMk/>
            <pc:sldMk cId="0" sldId="272"/>
            <ac:spMk id="31" creationId="{4BFB867F-3CB6-B0C9-7478-A0435295C67E}"/>
          </ac:spMkLst>
        </pc:spChg>
        <pc:grpChg chg="mod">
          <ac:chgData name="Anne De Groote" userId="83f00fe3-6dac-4fb8-816b-873fad3d427e" providerId="ADAL" clId="{FC5A06A7-BD4C-412A-9C25-9FD2386AB77D}" dt="2023-11-17T10:55:47.598" v="174" actId="34135"/>
          <ac:grpSpMkLst>
            <pc:docMk/>
            <pc:sldMk cId="0" sldId="272"/>
            <ac:grpSpMk id="11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5:47.598" v="174" actId="34135"/>
          <ac:grpSpMkLst>
            <pc:docMk/>
            <pc:sldMk cId="0" sldId="272"/>
            <ac:grpSpMk id="16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5:47.598" v="174" actId="34135"/>
          <ac:grpSpMkLst>
            <pc:docMk/>
            <pc:sldMk cId="0" sldId="272"/>
            <ac:grpSpMk id="19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5:47.598" v="174" actId="34135"/>
          <ac:grpSpMkLst>
            <pc:docMk/>
            <pc:sldMk cId="0" sldId="272"/>
            <ac:grpSpMk id="22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5:47.598" v="174" actId="34135"/>
          <ac:grpSpMkLst>
            <pc:docMk/>
            <pc:sldMk cId="0" sldId="272"/>
            <ac:grpSpMk id="29" creationId="{7D8E5D81-626D-6267-C10E-8109E2540A1A}"/>
          </ac:grpSpMkLst>
        </pc:grpChg>
      </pc:sldChg>
      <pc:sldChg chg="modSp mod">
        <pc:chgData name="Anne De Groote" userId="83f00fe3-6dac-4fb8-816b-873fad3d427e" providerId="ADAL" clId="{FC5A06A7-BD4C-412A-9C25-9FD2386AB77D}" dt="2023-11-17T10:55:52.912" v="175" actId="34135"/>
        <pc:sldMkLst>
          <pc:docMk/>
          <pc:sldMk cId="0" sldId="273"/>
        </pc:sldMkLst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1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2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22" creationId="{DD1C251F-EB95-794C-6C0E-0B3FDDBAFF6D}"/>
          </ac:spMkLst>
        </pc:spChg>
        <pc:spChg chg="mod">
          <ac:chgData name="Anne De Groote" userId="83f00fe3-6dac-4fb8-816b-873fad3d427e" providerId="ADAL" clId="{FC5A06A7-BD4C-412A-9C25-9FD2386AB77D}" dt="2023-11-17T10:55:52.912" v="175" actId="34135"/>
          <ac:spMkLst>
            <pc:docMk/>
            <pc:sldMk cId="0" sldId="273"/>
            <ac:spMk id="23" creationId="{AAB6B13A-79AA-A688-6B4C-82603AEA6417}"/>
          </ac:spMkLst>
        </pc:spChg>
        <pc:grpChg chg="mod">
          <ac:chgData name="Anne De Groote" userId="83f00fe3-6dac-4fb8-816b-873fad3d427e" providerId="ADAL" clId="{FC5A06A7-BD4C-412A-9C25-9FD2386AB77D}" dt="2023-11-17T10:55:52.912" v="175" actId="34135"/>
          <ac:grpSpMkLst>
            <pc:docMk/>
            <pc:sldMk cId="0" sldId="273"/>
            <ac:grpSpMk id="9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5:52.912" v="175" actId="34135"/>
          <ac:grpSpMkLst>
            <pc:docMk/>
            <pc:sldMk cId="0" sldId="273"/>
            <ac:grpSpMk id="14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5:52.912" v="175" actId="34135"/>
          <ac:grpSpMkLst>
            <pc:docMk/>
            <pc:sldMk cId="0" sldId="273"/>
            <ac:grpSpMk id="21" creationId="{B60856D3-D978-1337-8175-9B7F0FCD0D45}"/>
          </ac:grpSpMkLst>
        </pc:grpChg>
      </pc:sldChg>
      <pc:sldChg chg="addSp delSp modSp mod">
        <pc:chgData name="Anne De Groote" userId="83f00fe3-6dac-4fb8-816b-873fad3d427e" providerId="ADAL" clId="{FC5A06A7-BD4C-412A-9C25-9FD2386AB77D}" dt="2023-11-17T10:55:40.286" v="173" actId="120"/>
        <pc:sldMkLst>
          <pc:docMk/>
          <pc:sldMk cId="0" sldId="274"/>
        </pc:sldMkLst>
        <pc:spChg chg="mod">
          <ac:chgData name="Anne De Groote" userId="83f00fe3-6dac-4fb8-816b-873fad3d427e" providerId="ADAL" clId="{FC5A06A7-BD4C-412A-9C25-9FD2386AB77D}" dt="2023-11-17T10:43:07.386" v="106" actId="255"/>
          <ac:spMkLst>
            <pc:docMk/>
            <pc:sldMk cId="0" sldId="274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41:32.001" v="94" actId="2711"/>
          <ac:spMkLst>
            <pc:docMk/>
            <pc:sldMk cId="0" sldId="274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5:40.286" v="173" actId="120"/>
          <ac:spMkLst>
            <pc:docMk/>
            <pc:sldMk cId="0" sldId="274"/>
            <ac:spMk id="20" creationId="{00000000-0000-0000-0000-000000000000}"/>
          </ac:spMkLst>
        </pc:spChg>
        <pc:grpChg chg="add del mod">
          <ac:chgData name="Anne De Groote" userId="83f00fe3-6dac-4fb8-816b-873fad3d427e" providerId="ADAL" clId="{FC5A06A7-BD4C-412A-9C25-9FD2386AB77D}" dt="2023-11-15T15:22:58.990" v="4" actId="478"/>
          <ac:grpSpMkLst>
            <pc:docMk/>
            <pc:sldMk cId="0" sldId="274"/>
            <ac:grpSpMk id="22" creationId="{FF08234D-CB8E-BA6B-BB66-2980F25A9C85}"/>
          </ac:grpSpMkLst>
        </pc:grpChg>
      </pc:sldChg>
      <pc:sldChg chg="modSp mod">
        <pc:chgData name="Anne De Groote" userId="83f00fe3-6dac-4fb8-816b-873fad3d427e" providerId="ADAL" clId="{FC5A06A7-BD4C-412A-9C25-9FD2386AB77D}" dt="2023-11-17T10:51:13.982" v="130" actId="34135"/>
        <pc:sldMkLst>
          <pc:docMk/>
          <pc:sldMk cId="0" sldId="278"/>
        </pc:sldMkLst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1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1:13.982" v="130" actId="34135"/>
          <ac:spMkLst>
            <pc:docMk/>
            <pc:sldMk cId="0" sldId="278"/>
            <ac:spMk id="20" creationId="{00000000-0000-0000-0000-000000000000}"/>
          </ac:spMkLst>
        </pc:spChg>
        <pc:grpChg chg="mod">
          <ac:chgData name="Anne De Groote" userId="83f00fe3-6dac-4fb8-816b-873fad3d427e" providerId="ADAL" clId="{FC5A06A7-BD4C-412A-9C25-9FD2386AB77D}" dt="2023-11-17T10:51:13.982" v="130" actId="34135"/>
          <ac:grpSpMkLst>
            <pc:docMk/>
            <pc:sldMk cId="0" sldId="278"/>
            <ac:grpSpMk id="2" creationId="{00000000-0000-0000-0000-000000000000}"/>
          </ac:grpSpMkLst>
        </pc:grpChg>
      </pc:sldChg>
      <pc:sldChg chg="modSp mod">
        <pc:chgData name="Anne De Groote" userId="83f00fe3-6dac-4fb8-816b-873fad3d427e" providerId="ADAL" clId="{FC5A06A7-BD4C-412A-9C25-9FD2386AB77D}" dt="2023-11-20T12:42:39.610" v="266" actId="2711"/>
        <pc:sldMkLst>
          <pc:docMk/>
          <pc:sldMk cId="0" sldId="280"/>
        </pc:sldMkLst>
        <pc:spChg chg="mod">
          <ac:chgData name="Anne De Groote" userId="83f00fe3-6dac-4fb8-816b-873fad3d427e" providerId="ADAL" clId="{FC5A06A7-BD4C-412A-9C25-9FD2386AB77D}" dt="2023-11-20T12:42:39.610" v="266" actId="2711"/>
          <ac:spMkLst>
            <pc:docMk/>
            <pc:sldMk cId="0" sldId="280"/>
            <ac:spMk id="16" creationId="{00000000-0000-0000-0000-000000000000}"/>
          </ac:spMkLst>
        </pc:spChg>
      </pc:sldChg>
      <pc:sldChg chg="addSp delSp modSp mod">
        <pc:chgData name="Anne De Groote" userId="83f00fe3-6dac-4fb8-816b-873fad3d427e" providerId="ADAL" clId="{FC5A06A7-BD4C-412A-9C25-9FD2386AB77D}" dt="2023-11-20T10:27:34.610" v="228" actId="20577"/>
        <pc:sldMkLst>
          <pc:docMk/>
          <pc:sldMk cId="0" sldId="284"/>
        </pc:sldMkLst>
        <pc:spChg chg="mod">
          <ac:chgData name="Anne De Groote" userId="83f00fe3-6dac-4fb8-816b-873fad3d427e" providerId="ADAL" clId="{FC5A06A7-BD4C-412A-9C25-9FD2386AB77D}" dt="2023-11-17T11:03:15.152" v="186" actId="34135"/>
          <ac:spMkLst>
            <pc:docMk/>
            <pc:sldMk cId="0" sldId="284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13.403" v="179" actId="34135"/>
          <ac:spMkLst>
            <pc:docMk/>
            <pc:sldMk cId="0" sldId="284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13.403" v="179" actId="34135"/>
          <ac:spMkLst>
            <pc:docMk/>
            <pc:sldMk cId="0" sldId="284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13.403" v="179" actId="34135"/>
          <ac:spMkLst>
            <pc:docMk/>
            <pc:sldMk cId="0" sldId="284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13.403" v="179" actId="34135"/>
          <ac:spMkLst>
            <pc:docMk/>
            <pc:sldMk cId="0" sldId="284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13.403" v="179" actId="34135"/>
          <ac:spMkLst>
            <pc:docMk/>
            <pc:sldMk cId="0" sldId="284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13.403" v="179" actId="34135"/>
          <ac:spMkLst>
            <pc:docMk/>
            <pc:sldMk cId="0" sldId="284"/>
            <ac:spMk id="11" creationId="{00000000-0000-0000-0000-000000000000}"/>
          </ac:spMkLst>
        </pc:spChg>
        <pc:spChg chg="del mod">
          <ac:chgData name="Anne De Groote" userId="83f00fe3-6dac-4fb8-816b-873fad3d427e" providerId="ADAL" clId="{FC5A06A7-BD4C-412A-9C25-9FD2386AB77D}" dt="2023-11-17T10:17:43.601" v="11" actId="478"/>
          <ac:spMkLst>
            <pc:docMk/>
            <pc:sldMk cId="0" sldId="284"/>
            <ac:spMk id="12" creationId="{00000000-0000-0000-0000-000000000000}"/>
          </ac:spMkLst>
        </pc:spChg>
        <pc:spChg chg="add mod">
          <ac:chgData name="Anne De Groote" userId="83f00fe3-6dac-4fb8-816b-873fad3d427e" providerId="ADAL" clId="{FC5A06A7-BD4C-412A-9C25-9FD2386AB77D}" dt="2023-11-20T10:27:34.610" v="228" actId="20577"/>
          <ac:spMkLst>
            <pc:docMk/>
            <pc:sldMk cId="0" sldId="284"/>
            <ac:spMk id="13" creationId="{65047899-9F83-DA65-C736-E19CD1A7C278}"/>
          </ac:spMkLst>
        </pc:spChg>
        <pc:spChg chg="add del mod">
          <ac:chgData name="Anne De Groote" userId="83f00fe3-6dac-4fb8-816b-873fad3d427e" providerId="ADAL" clId="{FC5A06A7-BD4C-412A-9C25-9FD2386AB77D}" dt="2023-11-17T10:18:37.063" v="19"/>
          <ac:spMkLst>
            <pc:docMk/>
            <pc:sldMk cId="0" sldId="284"/>
            <ac:spMk id="15" creationId="{CA6C53AD-F9D5-D4EA-2550-B8E05F0B279E}"/>
          </ac:spMkLst>
        </pc:spChg>
        <pc:spChg chg="mod">
          <ac:chgData name="Anne De Groote" userId="83f00fe3-6dac-4fb8-816b-873fad3d427e" providerId="ADAL" clId="{FC5A06A7-BD4C-412A-9C25-9FD2386AB77D}" dt="2023-11-17T11:03:15.152" v="186" actId="34135"/>
          <ac:spMkLst>
            <pc:docMk/>
            <pc:sldMk cId="0" sldId="284"/>
            <ac:spMk id="17" creationId="{BF494242-2944-89E6-F0E8-D42DE1E7DF10}"/>
          </ac:spMkLst>
        </pc:spChg>
        <pc:spChg chg="add del mod topLvl">
          <ac:chgData name="Anne De Groote" userId="83f00fe3-6dac-4fb8-816b-873fad3d427e" providerId="ADAL" clId="{FC5A06A7-BD4C-412A-9C25-9FD2386AB77D}" dt="2023-11-17T11:03:15.152" v="186" actId="34135"/>
          <ac:spMkLst>
            <pc:docMk/>
            <pc:sldMk cId="0" sldId="284"/>
            <ac:spMk id="19" creationId="{5304F45D-94FE-E05A-A816-C3637BFB0B5B}"/>
          </ac:spMkLst>
        </pc:spChg>
        <pc:grpChg chg="mod">
          <ac:chgData name="Anne De Groote" userId="83f00fe3-6dac-4fb8-816b-873fad3d427e" providerId="ADAL" clId="{FC5A06A7-BD4C-412A-9C25-9FD2386AB77D}" dt="2023-11-17T10:57:13.403" v="179" actId="34135"/>
          <ac:grpSpMkLst>
            <pc:docMk/>
            <pc:sldMk cId="0" sldId="284"/>
            <ac:grpSpMk id="4" creationId="{00000000-0000-0000-0000-000000000000}"/>
          </ac:grpSpMkLst>
        </pc:grpChg>
        <pc:grpChg chg="mod">
          <ac:chgData name="Anne De Groote" userId="83f00fe3-6dac-4fb8-816b-873fad3d427e" providerId="ADAL" clId="{FC5A06A7-BD4C-412A-9C25-9FD2386AB77D}" dt="2023-11-17T10:57:13.403" v="179" actId="34135"/>
          <ac:grpSpMkLst>
            <pc:docMk/>
            <pc:sldMk cId="0" sldId="284"/>
            <ac:grpSpMk id="7" creationId="{00000000-0000-0000-0000-000000000000}"/>
          </ac:grpSpMkLst>
        </pc:grpChg>
        <pc:grpChg chg="add del mod">
          <ac:chgData name="Anne De Groote" userId="83f00fe3-6dac-4fb8-816b-873fad3d427e" providerId="ADAL" clId="{FC5A06A7-BD4C-412A-9C25-9FD2386AB77D}" dt="2023-11-17T11:03:15.152" v="186" actId="34135"/>
          <ac:grpSpMkLst>
            <pc:docMk/>
            <pc:sldMk cId="0" sldId="284"/>
            <ac:grpSpMk id="16" creationId="{BE702348-0FFE-9864-C312-0ECA74F245A0}"/>
          </ac:grpSpMkLst>
        </pc:grpChg>
        <pc:grpChg chg="add del mod ord">
          <ac:chgData name="Anne De Groote" userId="83f00fe3-6dac-4fb8-816b-873fad3d427e" providerId="ADAL" clId="{FC5A06A7-BD4C-412A-9C25-9FD2386AB77D}" dt="2023-11-17T10:40:31.885" v="84" actId="478"/>
          <ac:grpSpMkLst>
            <pc:docMk/>
            <pc:sldMk cId="0" sldId="284"/>
            <ac:grpSpMk id="18" creationId="{60ED8112-82FE-084A-3492-9B25602869F2}"/>
          </ac:grpSpMkLst>
        </pc:grpChg>
        <pc:graphicFrameChg chg="add del mod">
          <ac:chgData name="Anne De Groote" userId="83f00fe3-6dac-4fb8-816b-873fad3d427e" providerId="ADAL" clId="{FC5A06A7-BD4C-412A-9C25-9FD2386AB77D}" dt="2023-11-17T10:18:37.063" v="19"/>
          <ac:graphicFrameMkLst>
            <pc:docMk/>
            <pc:sldMk cId="0" sldId="284"/>
            <ac:graphicFrameMk id="14" creationId="{C79C19C2-8999-8859-661D-8106E11381DF}"/>
          </ac:graphicFrameMkLst>
        </pc:graphicFrameChg>
      </pc:sldChg>
      <pc:sldChg chg="addSp delSp modSp mod">
        <pc:chgData name="Anne De Groote" userId="83f00fe3-6dac-4fb8-816b-873fad3d427e" providerId="ADAL" clId="{FC5A06A7-BD4C-412A-9C25-9FD2386AB77D}" dt="2023-11-17T10:53:50.958" v="150" actId="34135"/>
        <pc:sldMkLst>
          <pc:docMk/>
          <pc:sldMk cId="0" sldId="286"/>
        </pc:sldMkLst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2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6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7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8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11" creationId="{A0A13DD3-9843-ECEC-A72D-D0BD685498FF}"/>
          </ac:spMkLst>
        </pc:spChg>
        <pc:spChg chg="mod">
          <ac:chgData name="Anne De Groote" userId="83f00fe3-6dac-4fb8-816b-873fad3d427e" providerId="ADAL" clId="{FC5A06A7-BD4C-412A-9C25-9FD2386AB77D}" dt="2023-11-17T10:53:50.958" v="150" actId="34135"/>
          <ac:spMkLst>
            <pc:docMk/>
            <pc:sldMk cId="0" sldId="286"/>
            <ac:spMk id="12" creationId="{29062A9E-B806-239F-8E95-669A1A59C277}"/>
          </ac:spMkLst>
        </pc:spChg>
        <pc:grpChg chg="del mod">
          <ac:chgData name="Anne De Groote" userId="83f00fe3-6dac-4fb8-816b-873fad3d427e" providerId="ADAL" clId="{FC5A06A7-BD4C-412A-9C25-9FD2386AB77D}" dt="2023-11-17T10:17:26.776" v="8" actId="478"/>
          <ac:grpSpMkLst>
            <pc:docMk/>
            <pc:sldMk cId="0" sldId="286"/>
            <ac:grpSpMk id="3" creationId="{00000000-0000-0000-0000-000000000000}"/>
          </ac:grpSpMkLst>
        </pc:grpChg>
        <pc:grpChg chg="add mod">
          <ac:chgData name="Anne De Groote" userId="83f00fe3-6dac-4fb8-816b-873fad3d427e" providerId="ADAL" clId="{FC5A06A7-BD4C-412A-9C25-9FD2386AB77D}" dt="2023-11-17T10:53:50.958" v="150" actId="34135"/>
          <ac:grpSpMkLst>
            <pc:docMk/>
            <pc:sldMk cId="0" sldId="286"/>
            <ac:grpSpMk id="10" creationId="{0ED78C99-47D4-5923-C091-95A34A3B782E}"/>
          </ac:grpSpMkLst>
        </pc:grpChg>
      </pc:sldChg>
      <pc:sldChg chg="addSp delSp modSp add mod">
        <pc:chgData name="Anne De Groote" userId="83f00fe3-6dac-4fb8-816b-873fad3d427e" providerId="ADAL" clId="{FC5A06A7-BD4C-412A-9C25-9FD2386AB77D}" dt="2023-11-17T10:57:04.142" v="177" actId="34135"/>
        <pc:sldMkLst>
          <pc:docMk/>
          <pc:sldMk cId="0" sldId="287"/>
        </pc:sldMkLst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3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4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5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9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10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11" creationId="{00000000-0000-0000-0000-000000000000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13" creationId="{39A3C6C0-5BD3-FEEC-4814-66EB3E0FF89E}"/>
          </ac:spMkLst>
        </pc:spChg>
        <pc:spChg chg="mod">
          <ac:chgData name="Anne De Groote" userId="83f00fe3-6dac-4fb8-816b-873fad3d427e" providerId="ADAL" clId="{FC5A06A7-BD4C-412A-9C25-9FD2386AB77D}" dt="2023-11-17T10:57:04.142" v="177" actId="34135"/>
          <ac:spMkLst>
            <pc:docMk/>
            <pc:sldMk cId="0" sldId="287"/>
            <ac:spMk id="14" creationId="{A03BB41F-D4EB-77C5-802F-8CE54B637344}"/>
          </ac:spMkLst>
        </pc:spChg>
        <pc:grpChg chg="mod">
          <ac:chgData name="Anne De Groote" userId="83f00fe3-6dac-4fb8-816b-873fad3d427e" providerId="ADAL" clId="{FC5A06A7-BD4C-412A-9C25-9FD2386AB77D}" dt="2023-11-17T10:57:04.142" v="177" actId="34135"/>
          <ac:grpSpMkLst>
            <pc:docMk/>
            <pc:sldMk cId="0" sldId="287"/>
            <ac:grpSpMk id="2" creationId="{00000000-0000-0000-0000-000000000000}"/>
          </ac:grpSpMkLst>
        </pc:grpChg>
        <pc:grpChg chg="del">
          <ac:chgData name="Anne De Groote" userId="83f00fe3-6dac-4fb8-816b-873fad3d427e" providerId="ADAL" clId="{FC5A06A7-BD4C-412A-9C25-9FD2386AB77D}" dt="2023-11-15T15:23:02.839" v="5" actId="478"/>
          <ac:grpSpMkLst>
            <pc:docMk/>
            <pc:sldMk cId="0" sldId="287"/>
            <ac:grpSpMk id="6" creationId="{00000000-0000-0000-0000-000000000000}"/>
          </ac:grpSpMkLst>
        </pc:grpChg>
        <pc:grpChg chg="add mod">
          <ac:chgData name="Anne De Groote" userId="83f00fe3-6dac-4fb8-816b-873fad3d427e" providerId="ADAL" clId="{FC5A06A7-BD4C-412A-9C25-9FD2386AB77D}" dt="2023-11-17T10:57:04.142" v="177" actId="34135"/>
          <ac:grpSpMkLst>
            <pc:docMk/>
            <pc:sldMk cId="0" sldId="287"/>
            <ac:grpSpMk id="12" creationId="{218DF7A8-3DA1-1F70-4F97-90709A2D058E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B_SbTACva3o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yhb3T377NY?feature=oembed" TargetMode="Externa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sv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j4DNlnvi_0?feature=oembed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://www.seniorweb.nl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91600" y="0"/>
            <a:ext cx="9296400" cy="10287000"/>
          </a:xfrm>
          <a:custGeom>
            <a:avLst/>
            <a:gdLst/>
            <a:ahLst/>
            <a:cxnLst/>
            <a:rect l="l" t="t" r="r" b="b"/>
            <a:pathLst>
              <a:path w="18604972" h="10751618">
                <a:moveTo>
                  <a:pt x="0" y="0"/>
                </a:moveTo>
                <a:lnTo>
                  <a:pt x="18604972" y="0"/>
                </a:lnTo>
                <a:lnTo>
                  <a:pt x="18604972" y="10751618"/>
                </a:lnTo>
                <a:lnTo>
                  <a:pt x="0" y="10751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55" r="-5661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732701" y="2705470"/>
            <a:ext cx="10287000" cy="4876061"/>
          </a:xfrm>
          <a:custGeom>
            <a:avLst/>
            <a:gdLst/>
            <a:ahLst/>
            <a:cxnLst/>
            <a:rect l="l" t="t" r="r" b="b"/>
            <a:pathLst>
              <a:path w="10991121" h="4876061">
                <a:moveTo>
                  <a:pt x="0" y="0"/>
                </a:moveTo>
                <a:lnTo>
                  <a:pt x="10991121" y="0"/>
                </a:lnTo>
                <a:lnTo>
                  <a:pt x="10991121" y="4876062"/>
                </a:lnTo>
                <a:lnTo>
                  <a:pt x="0" y="4876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291" y="4021720"/>
            <a:ext cx="9259286" cy="223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2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Open Sans Bold Bold"/>
              </a:rPr>
              <a:t>ZELFSTANDIG THUIS WONEN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291" y="6478192"/>
            <a:ext cx="7586371" cy="60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9"/>
              </a:lnSpc>
            </a:pPr>
            <a:r>
              <a:rPr lang="en-US" sz="1599" spc="243" dirty="0">
                <a:solidFill>
                  <a:srgbClr val="000000"/>
                </a:solidFill>
                <a:latin typeface="Open Sans Bold"/>
              </a:rPr>
              <a:t>WAT IS DE NIEUWE TECHNOLOGIE BINNENSHUIS?</a:t>
            </a:r>
          </a:p>
          <a:p>
            <a:pPr>
              <a:lnSpc>
                <a:spcPts val="1599"/>
              </a:lnSpc>
            </a:pPr>
            <a:endParaRPr lang="en-US" sz="1599" spc="243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1599"/>
              </a:lnSpc>
              <a:spcBef>
                <a:spcPct val="0"/>
              </a:spcBef>
            </a:pPr>
            <a:r>
              <a:rPr lang="en-US" sz="1599" spc="243" dirty="0">
                <a:solidFill>
                  <a:srgbClr val="000000"/>
                </a:solidFill>
                <a:latin typeface="Open Sans Bold"/>
              </a:rPr>
              <a:t>HOE BLIJF IK LANGER THUIS WONEN?</a:t>
            </a:r>
          </a:p>
        </p:txBody>
      </p: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AE7A2F8-D554-E1F4-35DC-D0D6604D1D4B}"/>
              </a:ext>
            </a:extLst>
          </p:cNvPr>
          <p:cNvSpPr txBox="1"/>
          <p:nvPr/>
        </p:nvSpPr>
        <p:spPr>
          <a:xfrm>
            <a:off x="228600" y="972509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 dirty="0"/>
              <a:t>Versie </a:t>
            </a:r>
            <a:r>
              <a:rPr lang="nl-NL" i="1"/>
              <a:t>1.1 Maart </a:t>
            </a:r>
            <a:r>
              <a:rPr lang="nl-NL" i="1" dirty="0"/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1067315" y="2962041"/>
            <a:ext cx="7220685" cy="7134383"/>
          </a:xfrm>
          <a:custGeom>
            <a:avLst/>
            <a:gdLst/>
            <a:ahLst/>
            <a:cxnLst/>
            <a:rect l="l" t="t" r="r" b="b"/>
            <a:pathLst>
              <a:path w="7441338" h="7134383">
                <a:moveTo>
                  <a:pt x="7441338" y="0"/>
                </a:moveTo>
                <a:lnTo>
                  <a:pt x="0" y="0"/>
                </a:lnTo>
                <a:lnTo>
                  <a:pt x="0" y="7134383"/>
                </a:lnTo>
                <a:lnTo>
                  <a:pt x="7441338" y="7134383"/>
                </a:lnTo>
                <a:lnTo>
                  <a:pt x="74413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4485943" y="1110612"/>
            <a:ext cx="10689806" cy="1851429"/>
            <a:chOff x="0" y="0"/>
            <a:chExt cx="14253074" cy="2468571"/>
          </a:xfrm>
        </p:grpSpPr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4253074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>
                  <a:solidFill>
                    <a:srgbClr val="000000"/>
                  </a:solidFill>
                  <a:latin typeface="Rosario Bold"/>
                </a:rPr>
                <a:t>Levensbestendig wonen</a:t>
              </a:r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56"/>
              <a:ext cx="14253074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97490" y="2956560"/>
            <a:ext cx="12015695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Wonen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aanpassingen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voorzieningen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u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ondersteunen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97490" y="5067300"/>
            <a:ext cx="9169824" cy="295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Voorbeelden</a:t>
            </a:r>
            <a:r>
              <a:rPr lang="en-US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hiervan</a:t>
            </a:r>
            <a:r>
              <a:rPr lang="en-US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lnSpc>
                <a:spcPts val="7999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Traplift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beugels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antislipvoer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bredere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deuren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etc. </a:t>
            </a:r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882A630D-3CFA-AA83-216C-2D7598F6705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CAEC7AB-5254-A24B-51E9-FB55C0E27A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004C4BC0-2195-680E-6C8D-9973BFF6A9C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4065961" y="1028700"/>
            <a:ext cx="11923006" cy="1851429"/>
            <a:chOff x="0" y="0"/>
            <a:chExt cx="15897341" cy="2468571"/>
          </a:xfrm>
        </p:grpSpPr>
        <p:sp>
          <p:nvSpPr>
            <p:cNvPr id="3" name="TextBox 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5897341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>
                  <a:solidFill>
                    <a:srgbClr val="000000"/>
                  </a:solidFill>
                  <a:latin typeface="Rosario Bold"/>
                </a:rPr>
                <a:t>Voordelen van langer thuis</a:t>
              </a:r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56"/>
              <a:ext cx="1589734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5" name="Auto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1696" y="2784879"/>
            <a:ext cx="13687271" cy="295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879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Zelfstandigheid</a:t>
            </a: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63599" lvl="1" indent="-431800" algn="just">
              <a:lnSpc>
                <a:spcPts val="5879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Vertrouwde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omgeving</a:t>
            </a: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63599" lvl="1" indent="-431800" algn="just">
              <a:lnSpc>
                <a:spcPts val="5879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Sociale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contacten</a:t>
            </a: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63599" lvl="1" indent="-431800" algn="just">
              <a:lnSpc>
                <a:spcPts val="5879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Eigen regie 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6F7965AF-54CD-B260-5095-5AE4541B25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B2468C-4E73-DEA0-74E7-958D193331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D2987930-C82E-C8B5-44A3-FAD3F9C084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4813756" y="1043045"/>
            <a:ext cx="8894640" cy="1851429"/>
            <a:chOff x="0" y="0"/>
            <a:chExt cx="11859521" cy="2468571"/>
          </a:xfrm>
        </p:grpSpPr>
        <p:sp>
          <p:nvSpPr>
            <p:cNvPr id="3" name="TextBox 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1859521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99"/>
                </a:lnSpc>
              </a:pPr>
              <a:r>
                <a:rPr lang="en-US" sz="7999">
                  <a:solidFill>
                    <a:srgbClr val="000000"/>
                  </a:solidFill>
                  <a:latin typeface="Rosario Bold"/>
                </a:rPr>
                <a:t>Video</a:t>
              </a:r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56"/>
              <a:ext cx="1185952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5" name="Auto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65961" y="3354818"/>
            <a:ext cx="1254590" cy="1254590"/>
          </a:xfrm>
          <a:custGeom>
            <a:avLst/>
            <a:gdLst/>
            <a:ahLst/>
            <a:cxnLst/>
            <a:rect l="l" t="t" r="r" b="b"/>
            <a:pathLst>
              <a:path w="1254590" h="1254590">
                <a:moveTo>
                  <a:pt x="0" y="0"/>
                </a:moveTo>
                <a:lnTo>
                  <a:pt x="1254590" y="0"/>
                </a:lnTo>
                <a:lnTo>
                  <a:pt x="1254590" y="1254590"/>
                </a:lnTo>
                <a:lnTo>
                  <a:pt x="0" y="1254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34379" y="7861700"/>
            <a:ext cx="7897070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  <a:spcBef>
                <a:spcPct val="0"/>
              </a:spcBef>
            </a:pPr>
            <a:r>
              <a:rPr lang="en-US" sz="1400" u="sng" dirty="0">
                <a:solidFill>
                  <a:srgbClr val="000000"/>
                </a:solidFill>
                <a:latin typeface="Montserrat Bold"/>
                <a:hlinkClick r:id="rId7" tooltip="https://www.youtube.com/watch?v=B_SbTACva3o"/>
              </a:rPr>
              <a:t>https://www.youtube.com/watch?v=wyhb3T377NY</a:t>
            </a:r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F353EE4-AD95-876B-9ED5-4C24CC12DB0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5EF612E-2F16-B6E7-3392-9403BFD6500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BDC5F901-4AE7-F728-9A8A-D610D705683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Onlinemedia 16" title="Verhuizen was voor mevrouw van Doorn geen optie. Een traplift daarentegen wel!">
            <a:hlinkClick r:id="" action="ppaction://media"/>
            <a:extLst>
              <a:ext uri="{FF2B5EF4-FFF2-40B4-BE49-F238E27FC236}">
                <a16:creationId xmlns:a16="http://schemas.microsoft.com/office/drawing/2014/main" id="{326E2BBA-CE2E-83B3-28A1-FB5D94E811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399735" y="3027990"/>
            <a:ext cx="7897070" cy="446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4065961" y="1028700"/>
            <a:ext cx="11923006" cy="1851429"/>
            <a:chOff x="0" y="0"/>
            <a:chExt cx="15897341" cy="2468571"/>
          </a:xfrm>
        </p:grpSpPr>
        <p:sp>
          <p:nvSpPr>
            <p:cNvPr id="3" name="TextBox 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5897341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99"/>
                </a:lnSpc>
              </a:pPr>
              <a:r>
                <a:rPr lang="en-US" sz="7999">
                  <a:solidFill>
                    <a:srgbClr val="000000"/>
                  </a:solidFill>
                  <a:latin typeface="Rosario Bold"/>
                </a:rPr>
                <a:t>Woonvormen</a:t>
              </a:r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56"/>
              <a:ext cx="1589734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5" name="Auto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24563" y="3144819"/>
            <a:ext cx="4117039" cy="2305542"/>
          </a:xfrm>
          <a:custGeom>
            <a:avLst/>
            <a:gdLst/>
            <a:ahLst/>
            <a:cxnLst/>
            <a:rect l="l" t="t" r="r" b="b"/>
            <a:pathLst>
              <a:path w="4117039" h="2305542">
                <a:moveTo>
                  <a:pt x="0" y="0"/>
                </a:moveTo>
                <a:lnTo>
                  <a:pt x="4117040" y="0"/>
                </a:lnTo>
                <a:lnTo>
                  <a:pt x="4117040" y="2305542"/>
                </a:lnTo>
                <a:lnTo>
                  <a:pt x="0" y="2305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86433" y="3144819"/>
            <a:ext cx="4117039" cy="2305542"/>
          </a:xfrm>
          <a:custGeom>
            <a:avLst/>
            <a:gdLst/>
            <a:ahLst/>
            <a:cxnLst/>
            <a:rect l="l" t="t" r="r" b="b"/>
            <a:pathLst>
              <a:path w="4117039" h="2305542">
                <a:moveTo>
                  <a:pt x="0" y="0"/>
                </a:moveTo>
                <a:lnTo>
                  <a:pt x="4117039" y="0"/>
                </a:lnTo>
                <a:lnTo>
                  <a:pt x="4117039" y="2305542"/>
                </a:lnTo>
                <a:lnTo>
                  <a:pt x="0" y="2305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646" r="-5101" b="-2449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46397" y="3157338"/>
            <a:ext cx="4117039" cy="2293023"/>
          </a:xfrm>
          <a:custGeom>
            <a:avLst/>
            <a:gdLst/>
            <a:ahLst/>
            <a:cxnLst/>
            <a:rect l="l" t="t" r="r" b="b"/>
            <a:pathLst>
              <a:path w="4117039" h="2293023">
                <a:moveTo>
                  <a:pt x="0" y="0"/>
                </a:moveTo>
                <a:lnTo>
                  <a:pt x="4117040" y="0"/>
                </a:lnTo>
                <a:lnTo>
                  <a:pt x="4117040" y="2293023"/>
                </a:lnTo>
                <a:lnTo>
                  <a:pt x="0" y="22930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878" b="-987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47350" y="6423637"/>
            <a:ext cx="4117039" cy="2315835"/>
          </a:xfrm>
          <a:custGeom>
            <a:avLst/>
            <a:gdLst/>
            <a:ahLst/>
            <a:cxnLst/>
            <a:rect l="l" t="t" r="r" b="b"/>
            <a:pathLst>
              <a:path w="4117039" h="2315835">
                <a:moveTo>
                  <a:pt x="0" y="0"/>
                </a:moveTo>
                <a:lnTo>
                  <a:pt x="4117039" y="0"/>
                </a:lnTo>
                <a:lnTo>
                  <a:pt x="4117039" y="2315835"/>
                </a:lnTo>
                <a:lnTo>
                  <a:pt x="0" y="2315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87386" y="6421018"/>
            <a:ext cx="4117039" cy="2318454"/>
          </a:xfrm>
          <a:custGeom>
            <a:avLst/>
            <a:gdLst/>
            <a:ahLst/>
            <a:cxnLst/>
            <a:rect l="l" t="t" r="r" b="b"/>
            <a:pathLst>
              <a:path w="4117039" h="2318454">
                <a:moveTo>
                  <a:pt x="0" y="0"/>
                </a:moveTo>
                <a:lnTo>
                  <a:pt x="4117039" y="0"/>
                </a:lnTo>
                <a:lnTo>
                  <a:pt x="4117039" y="2318454"/>
                </a:lnTo>
                <a:lnTo>
                  <a:pt x="0" y="2318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1" b="-922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25516" y="6421018"/>
            <a:ext cx="4117039" cy="2318454"/>
          </a:xfrm>
          <a:custGeom>
            <a:avLst/>
            <a:gdLst/>
            <a:ahLst/>
            <a:cxnLst/>
            <a:rect l="l" t="t" r="r" b="b"/>
            <a:pathLst>
              <a:path w="4117039" h="2318454">
                <a:moveTo>
                  <a:pt x="0" y="0"/>
                </a:moveTo>
                <a:lnTo>
                  <a:pt x="4117039" y="0"/>
                </a:lnTo>
                <a:lnTo>
                  <a:pt x="4117039" y="2318454"/>
                </a:lnTo>
                <a:lnTo>
                  <a:pt x="0" y="2318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192" b="-9192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5768" y="2384730"/>
            <a:ext cx="3234630" cy="66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00000"/>
                </a:solidFill>
                <a:latin typeface="Inter 1"/>
              </a:rPr>
              <a:t>Seniorenwoningen</a:t>
            </a:r>
            <a:endParaRPr lang="en-US" sz="2899" dirty="0">
              <a:solidFill>
                <a:srgbClr val="000000"/>
              </a:solidFill>
              <a:latin typeface="Inter 1"/>
            </a:endParaRPr>
          </a:p>
        </p:txBody>
      </p: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52596" y="5582182"/>
            <a:ext cx="3483173" cy="66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Inter 1"/>
              </a:rPr>
              <a:t>Zorgappartementen</a:t>
            </a:r>
          </a:p>
        </p:txBody>
      </p:sp>
      <p:sp>
        <p:nvSpPr>
          <p:cNvPr id="18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17080" y="2384730"/>
            <a:ext cx="2907209" cy="66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Inter 1"/>
              </a:rPr>
              <a:t>Woonzorgcentra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34496" y="5582182"/>
            <a:ext cx="3243114" cy="66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Inter 1"/>
              </a:rPr>
              <a:t>Woonzorggroepen</a:t>
            </a:r>
          </a:p>
        </p:txBody>
      </p: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69420" y="2384730"/>
            <a:ext cx="3670995" cy="66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Inter 1"/>
              </a:rPr>
              <a:t>Mantelzorgwoningen</a:t>
            </a:r>
          </a:p>
        </p:txBody>
      </p:sp>
      <p:sp>
        <p:nvSpPr>
          <p:cNvPr id="21" name="TextBox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96084" y="5582182"/>
            <a:ext cx="2224845" cy="66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00000"/>
                </a:solidFill>
                <a:latin typeface="Inter 1"/>
              </a:rPr>
              <a:t>Knarrehofjes</a:t>
            </a:r>
            <a:endParaRPr lang="en-US" sz="2899" dirty="0">
              <a:solidFill>
                <a:srgbClr val="000000"/>
              </a:solidFill>
              <a:latin typeface="Inter 1"/>
            </a:endParaRPr>
          </a:p>
        </p:txBody>
      </p:sp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86433" y="8761241"/>
            <a:ext cx="2075489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: (Van Dijk, 2022)</a:t>
            </a:r>
          </a:p>
        </p:txBody>
      </p:sp>
      <p:sp>
        <p:nvSpPr>
          <p:cNvPr id="23" name="TextBox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47350" y="8729947"/>
            <a:ext cx="3173579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: (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Barneveldse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Krant, 2023)</a:t>
            </a:r>
          </a:p>
        </p:txBody>
      </p:sp>
      <p:sp>
        <p:nvSpPr>
          <p:cNvPr id="24" name="TextBox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25516" y="8682322"/>
            <a:ext cx="1659028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Montserrat"/>
              </a:rPr>
              <a:t>Bron: (Habion, z.d.)</a:t>
            </a:r>
          </a:p>
        </p:txBody>
      </p:sp>
      <p:sp>
        <p:nvSpPr>
          <p:cNvPr id="25" name="TextBox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25516" y="5411233"/>
            <a:ext cx="2510324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Montserrat"/>
              </a:rPr>
              <a:t>Bron: (Vechtdal Wonen, z.d.)</a:t>
            </a:r>
          </a:p>
        </p:txBody>
      </p:sp>
      <p:sp>
        <p:nvSpPr>
          <p:cNvPr id="26" name="TextBox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68511" y="5411233"/>
            <a:ext cx="2329972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Montserrat"/>
              </a:rPr>
              <a:t>Bron: (Woonzorgweb, z.d.)</a:t>
            </a:r>
          </a:p>
        </p:txBody>
      </p:sp>
      <p:sp>
        <p:nvSpPr>
          <p:cNvPr id="27" name="TextBox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46396" y="5381630"/>
            <a:ext cx="2329971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: (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DomusCura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.)</a:t>
            </a:r>
          </a:p>
        </p:txBody>
      </p:sp>
      <p:sp>
        <p:nvSpPr>
          <p:cNvPr id="28" name="TextBox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29" name="Group 4">
            <a:extLst>
              <a:ext uri="{FF2B5EF4-FFF2-40B4-BE49-F238E27FC236}">
                <a16:creationId xmlns:a16="http://schemas.microsoft.com/office/drawing/2014/main" id="{B841E6E8-FB85-72D3-4157-C74189E5E80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F9C676EC-0C16-4BD9-5EB5-A085511051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47D4D86A-8C5E-BD63-B8D2-A053AF703E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illustratie, clipart, Menselijk gezicht&#10;&#10;Automatisch gegenereerde beschrijving">
            <a:extLst>
              <a:ext uri="{FF2B5EF4-FFF2-40B4-BE49-F238E27FC236}">
                <a16:creationId xmlns:a16="http://schemas.microsoft.com/office/drawing/2014/main" id="{FE3CC431-070A-517B-6C73-FD0D51DC5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" y="4855441"/>
            <a:ext cx="5696210" cy="5431559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3182497" y="1038225"/>
            <a:ext cx="12806470" cy="1842103"/>
            <a:chOff x="-1177952" y="12700"/>
            <a:chExt cx="17075293" cy="2456136"/>
          </a:xfrm>
        </p:grpSpPr>
        <p:sp>
          <p:nvSpPr>
            <p:cNvPr id="3" name="TextBox 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177952" y="12700"/>
              <a:ext cx="15897341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99"/>
                </a:lnSpc>
              </a:pPr>
              <a:r>
                <a:rPr lang="en-US" sz="7999" dirty="0" err="1">
                  <a:solidFill>
                    <a:srgbClr val="000000"/>
                  </a:solidFill>
                  <a:latin typeface="Rosario Bold"/>
                </a:rPr>
                <a:t>Leuke</a:t>
              </a:r>
              <a:r>
                <a:rPr lang="en-US" sz="7999" dirty="0">
                  <a:solidFill>
                    <a:srgbClr val="000000"/>
                  </a:solidFill>
                  <a:latin typeface="Rosario Bold"/>
                </a:rPr>
                <a:t> factor</a:t>
              </a:r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56"/>
              <a:ext cx="1589734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5" name="Auto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7DCE4E5-78C0-F02D-C66E-DF55C57B8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CA6DEB-AAE1-9D57-E546-97F0B5821F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3A45C7A2-2D8E-200B-0B9E-7D391F5CA3D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13">
            <a:extLst>
              <a:ext uri="{FF2B5EF4-FFF2-40B4-BE49-F238E27FC236}">
                <a16:creationId xmlns:a16="http://schemas.microsoft.com/office/drawing/2014/main" id="{D8990E63-2951-4384-EFCF-E530D8AB04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88099" y="2768300"/>
            <a:ext cx="9784839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Vul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deze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welke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leuke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factor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organisatie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gaat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toevoegen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informatie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bijeenkomst</a:t>
            </a:r>
            <a:r>
              <a:rPr lang="en-US" sz="1999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‘</a:t>
            </a:r>
            <a:r>
              <a:rPr lang="en-US" sz="1999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wonen</a:t>
            </a:r>
            <a:r>
              <a:rPr lang="en-US" sz="1999" i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’]</a:t>
            </a:r>
            <a:endParaRPr lang="en-US" sz="1999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610619" cy="9387451"/>
          </a:xfrm>
          <a:custGeom>
            <a:avLst/>
            <a:gdLst/>
            <a:ahLst/>
            <a:cxnLst/>
            <a:rect l="l" t="t" r="r" b="b"/>
            <a:pathLst>
              <a:path w="8610619" h="9387451">
                <a:moveTo>
                  <a:pt x="0" y="0"/>
                </a:moveTo>
                <a:lnTo>
                  <a:pt x="8610619" y="0"/>
                </a:lnTo>
                <a:lnTo>
                  <a:pt x="8610619" y="9387451"/>
                </a:lnTo>
                <a:lnTo>
                  <a:pt x="0" y="938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07" r="-1838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AutoShap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64062" y="1710761"/>
            <a:ext cx="10088547" cy="5684140"/>
          </a:xfrm>
          <a:prstGeom prst="rect">
            <a:avLst/>
          </a:prstGeom>
          <a:solidFill>
            <a:srgbClr val="F1F2F2"/>
          </a:solid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8382300" y="3458449"/>
            <a:ext cx="4145719" cy="2470554"/>
            <a:chOff x="0" y="0"/>
            <a:chExt cx="5527625" cy="3294071"/>
          </a:xfrm>
        </p:grpSpPr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527625" cy="2438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00"/>
                </a:lnSpc>
              </a:pPr>
              <a:r>
                <a:rPr lang="en-US" sz="12000" dirty="0" err="1">
                  <a:solidFill>
                    <a:srgbClr val="000000"/>
                  </a:solidFill>
                  <a:latin typeface="Rosario Bold"/>
                </a:rPr>
                <a:t>Pauze</a:t>
              </a:r>
              <a:endParaRPr lang="en-US" sz="12000" dirty="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2616156"/>
              <a:ext cx="5527625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6310E8B7-38F9-FD18-7BB4-BCCF98DF90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FD06287-7843-3873-224F-2172D09895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CF6F8CE-D954-5A4C-56BD-5B3F66DFC1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1804439" cy="9387451"/>
          </a:xfrm>
          <a:custGeom>
            <a:avLst/>
            <a:gdLst/>
            <a:ahLst/>
            <a:cxnLst/>
            <a:rect l="l" t="t" r="r" b="b"/>
            <a:pathLst>
              <a:path w="11804439" h="9387451">
                <a:moveTo>
                  <a:pt x="0" y="0"/>
                </a:moveTo>
                <a:lnTo>
                  <a:pt x="11804439" y="0"/>
                </a:lnTo>
                <a:lnTo>
                  <a:pt x="11804439" y="9387451"/>
                </a:lnTo>
                <a:lnTo>
                  <a:pt x="0" y="938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98" r="-2811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69650" y="755285"/>
            <a:ext cx="4082894" cy="438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38"/>
              </a:lnSpc>
            </a:pPr>
            <a:r>
              <a:rPr lang="en-US" sz="7198">
                <a:solidFill>
                  <a:srgbClr val="000000"/>
                </a:solidFill>
                <a:latin typeface="Rosario Bold"/>
              </a:rPr>
              <a:t>Het verhaal van Bennie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83670" y="5318274"/>
            <a:ext cx="4082894" cy="333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endParaRPr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0ED78C99-47D4-5923-C091-95A34A3B782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0A13DD3-9843-ECEC-A72D-D0BD685498F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9062A9E-B806-239F-8E95-669A1A59C27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84812" y="2528912"/>
            <a:ext cx="5068479" cy="5068479"/>
          </a:xfrm>
          <a:custGeom>
            <a:avLst/>
            <a:gdLst/>
            <a:ahLst/>
            <a:cxnLst/>
            <a:rect l="l" t="t" r="r" b="b"/>
            <a:pathLst>
              <a:path w="5068479" h="5068479">
                <a:moveTo>
                  <a:pt x="0" y="0"/>
                </a:moveTo>
                <a:lnTo>
                  <a:pt x="5068479" y="0"/>
                </a:lnTo>
                <a:lnTo>
                  <a:pt x="5068479" y="5068479"/>
                </a:lnTo>
                <a:lnTo>
                  <a:pt x="0" y="5068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565305" y="2528912"/>
            <a:ext cx="3769615" cy="4851331"/>
          </a:xfrm>
          <a:custGeom>
            <a:avLst/>
            <a:gdLst/>
            <a:ahLst/>
            <a:cxnLst/>
            <a:rect l="l" t="t" r="r" b="b"/>
            <a:pathLst>
              <a:path w="3769615" h="4851331">
                <a:moveTo>
                  <a:pt x="0" y="0"/>
                </a:moveTo>
                <a:lnTo>
                  <a:pt x="3769615" y="0"/>
                </a:lnTo>
                <a:lnTo>
                  <a:pt x="3769615" y="4851331"/>
                </a:lnTo>
                <a:lnTo>
                  <a:pt x="0" y="4851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5260" y="2338412"/>
            <a:ext cx="5257480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4895784" y="1362546"/>
            <a:ext cx="10836706" cy="1425621"/>
            <a:chOff x="0" y="-28891"/>
            <a:chExt cx="14448942" cy="1900827"/>
          </a:xfrm>
        </p:grpSpPr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2688" y="-28891"/>
              <a:ext cx="13966254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Rosario Bold" panose="020B0604020202020204" charset="0"/>
                </a:rPr>
                <a:t>Gezondheidsmonitoring</a:t>
              </a:r>
              <a:endParaRPr lang="en-US" sz="6000" dirty="0">
                <a:solidFill>
                  <a:srgbClr val="000000"/>
                </a:solidFill>
                <a:latin typeface="Rosario Bold" panose="020B0604020202020204" charset="0"/>
              </a:endParaRPr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193756"/>
              <a:ext cx="13966254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>
            <a:off x="2276408" y="8527275"/>
            <a:ext cx="4058927" cy="1089429"/>
            <a:chOff x="0" y="0"/>
            <a:chExt cx="5411902" cy="1452571"/>
          </a:xfrm>
        </p:grpSpPr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5411902" cy="58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999">
                  <a:solidFill>
                    <a:srgbClr val="000000"/>
                  </a:solidFill>
                  <a:latin typeface="Montserrat Bold Italics"/>
                </a:rPr>
                <a:t>Slimme weegschaal</a:t>
              </a:r>
            </a:p>
          </p:txBody>
        </p: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74656"/>
              <a:ext cx="5411902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9625078" y="8527275"/>
            <a:ext cx="6534101" cy="1089429"/>
            <a:chOff x="0" y="0"/>
            <a:chExt cx="8712134" cy="1452571"/>
          </a:xfrm>
        </p:grpSpPr>
        <p:sp>
          <p:nvSpPr>
            <p:cNvPr id="17" name="TextBox 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8712134" cy="58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999">
                  <a:solidFill>
                    <a:srgbClr val="000000"/>
                  </a:solidFill>
                  <a:latin typeface="Montserrat Bold Italics"/>
                </a:rPr>
                <a:t>Draagbare gezondheidsmonitor</a:t>
              </a:r>
            </a:p>
          </p:txBody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74656"/>
              <a:ext cx="8712134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6408" y="7483092"/>
            <a:ext cx="2143192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Silvergear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69654" y="7483091"/>
            <a:ext cx="1665928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Fruugo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21" name="TextBox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FBA3DBB2-FBE2-1512-801B-B31E6E1B42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772F0E4-B2DB-5A8F-A69A-05C59944FE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46D34D3D-7B9D-0BE6-971B-EB97CAE4B56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3065854"/>
            <a:ext cx="5022909" cy="3900164"/>
          </a:xfrm>
          <a:custGeom>
            <a:avLst/>
            <a:gdLst/>
            <a:ahLst/>
            <a:cxnLst/>
            <a:rect l="l" t="t" r="r" b="b"/>
            <a:pathLst>
              <a:path w="5022909" h="3900164">
                <a:moveTo>
                  <a:pt x="0" y="0"/>
                </a:moveTo>
                <a:lnTo>
                  <a:pt x="5022909" y="0"/>
                </a:lnTo>
                <a:lnTo>
                  <a:pt x="5022909" y="3900164"/>
                </a:lnTo>
                <a:lnTo>
                  <a:pt x="0" y="3900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47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065314" y="3065854"/>
            <a:ext cx="4797777" cy="3900164"/>
          </a:xfrm>
          <a:custGeom>
            <a:avLst/>
            <a:gdLst/>
            <a:ahLst/>
            <a:cxnLst/>
            <a:rect l="l" t="t" r="r" b="b"/>
            <a:pathLst>
              <a:path w="4797777" h="3900164">
                <a:moveTo>
                  <a:pt x="0" y="0"/>
                </a:moveTo>
                <a:lnTo>
                  <a:pt x="4797777" y="0"/>
                </a:lnTo>
                <a:lnTo>
                  <a:pt x="4797777" y="3900164"/>
                </a:lnTo>
                <a:lnTo>
                  <a:pt x="0" y="3900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89" t="-27418" r="-17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93511" y="3046938"/>
            <a:ext cx="4929902" cy="3919080"/>
          </a:xfrm>
          <a:custGeom>
            <a:avLst/>
            <a:gdLst/>
            <a:ahLst/>
            <a:cxnLst/>
            <a:rect l="l" t="t" r="r" b="b"/>
            <a:pathLst>
              <a:path w="4929902" h="3919080">
                <a:moveTo>
                  <a:pt x="0" y="0"/>
                </a:moveTo>
                <a:lnTo>
                  <a:pt x="4929901" y="0"/>
                </a:lnTo>
                <a:lnTo>
                  <a:pt x="4929901" y="3919080"/>
                </a:lnTo>
                <a:lnTo>
                  <a:pt x="0" y="3919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819" b="-482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5260" y="2338412"/>
            <a:ext cx="5257480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3935039" y="1483775"/>
            <a:ext cx="11380078" cy="1411097"/>
            <a:chOff x="0" y="-9525"/>
            <a:chExt cx="15173437" cy="1881461"/>
          </a:xfrm>
        </p:grpSpPr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15173437" cy="102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Rosario Bold" panose="020B0604020202020204" charset="0"/>
                </a:rPr>
                <a:t>Slimme</a:t>
              </a:r>
              <a:r>
                <a:rPr lang="en-US" sz="6000" dirty="0">
                  <a:solidFill>
                    <a:srgbClr val="000000"/>
                  </a:solidFill>
                  <a:latin typeface="Rosario Bold" panose="020B060402020202020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Rosario Bold" panose="020B0604020202020204" charset="0"/>
                </a:rPr>
                <a:t>huishoudelijke</a:t>
              </a:r>
              <a:r>
                <a:rPr lang="en-US" sz="6000" dirty="0">
                  <a:solidFill>
                    <a:srgbClr val="000000"/>
                  </a:solidFill>
                  <a:latin typeface="Rosario Bold" panose="020B060402020202020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Rosario Bold" panose="020B0604020202020204" charset="0"/>
                </a:rPr>
                <a:t>apparaten</a:t>
              </a:r>
              <a:endParaRPr lang="en-US" sz="6000" dirty="0">
                <a:solidFill>
                  <a:srgbClr val="000000"/>
                </a:solidFill>
                <a:latin typeface="Rosario Bold" panose="020B0604020202020204" charset="0"/>
              </a:endParaRPr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193756"/>
              <a:ext cx="15173437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6408" y="9060642"/>
            <a:ext cx="4058927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25078" y="9060642"/>
            <a:ext cx="6534101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1329551" y="7734418"/>
            <a:ext cx="4361019" cy="1089429"/>
            <a:chOff x="0" y="0"/>
            <a:chExt cx="5814691" cy="1452571"/>
          </a:xfrm>
        </p:grpSpPr>
        <p:sp>
          <p:nvSpPr>
            <p:cNvPr id="17" name="TextBox 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5814691" cy="58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999">
                  <a:solidFill>
                    <a:srgbClr val="000000"/>
                  </a:solidFill>
                  <a:latin typeface="Montserrat Bold Italics"/>
                </a:rPr>
                <a:t>Slimme thermosstaat </a:t>
              </a:r>
            </a:p>
          </p:txBody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74656"/>
              <a:ext cx="581469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12448458" y="7714038"/>
            <a:ext cx="4031489" cy="1537104"/>
            <a:chOff x="0" y="0"/>
            <a:chExt cx="5375318" cy="2049471"/>
          </a:xfrm>
        </p:grpSpPr>
        <p:sp>
          <p:nvSpPr>
            <p:cNvPr id="20" name="TextBox 2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5375318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9"/>
                </a:lnSpc>
              </a:pPr>
              <a:r>
                <a:rPr lang="en-US" sz="2999">
                  <a:solidFill>
                    <a:srgbClr val="000000"/>
                  </a:solidFill>
                  <a:latin typeface="Montserrat Bold Italics"/>
                </a:rPr>
                <a:t>Automatische verlichting</a:t>
              </a:r>
            </a:p>
          </p:txBody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371556"/>
              <a:ext cx="5375318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grpSp>
        <p:nvGrpSpPr>
          <p:cNvPr id="22" name="Group 22"/>
          <p:cNvGrpSpPr>
            <a:grpSpLocks noGrp="1" noUngrp="1" noRot="1" noMove="1" noResize="1"/>
          </p:cNvGrpSpPr>
          <p:nvPr/>
        </p:nvGrpSpPr>
        <p:grpSpPr>
          <a:xfrm>
            <a:off x="7128256" y="7721196"/>
            <a:ext cx="4031489" cy="1537104"/>
            <a:chOff x="0" y="0"/>
            <a:chExt cx="5375318" cy="2049471"/>
          </a:xfrm>
        </p:grpSpPr>
        <p:sp>
          <p:nvSpPr>
            <p:cNvPr id="23" name="TextBox 2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5375318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9"/>
                </a:lnSpc>
              </a:pPr>
              <a:r>
                <a:rPr lang="en-US" sz="2999">
                  <a:solidFill>
                    <a:srgbClr val="000000"/>
                  </a:solidFill>
                  <a:latin typeface="Montserrat Bold Italics"/>
                </a:rPr>
                <a:t>Automatische stofzuiger</a:t>
              </a:r>
            </a:p>
          </p:txBody>
        </p:sp>
        <p:sp>
          <p:nvSpPr>
            <p:cNvPr id="24" name="TextBox 2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371556"/>
              <a:ext cx="5375318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sp>
        <p:nvSpPr>
          <p:cNvPr id="25" name="TextBox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699" y="6955963"/>
            <a:ext cx="2906339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(Interieur designer,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26" name="TextBox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3511" y="6955962"/>
            <a:ext cx="1557148" cy="324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(iStock,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27" name="TextBox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065314" y="6955962"/>
            <a:ext cx="1496535" cy="324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(IKEA,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28" name="TextBox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29" name="Group 4">
            <a:extLst>
              <a:ext uri="{FF2B5EF4-FFF2-40B4-BE49-F238E27FC236}">
                <a16:creationId xmlns:a16="http://schemas.microsoft.com/office/drawing/2014/main" id="{7D8E5D81-626D-6267-C10E-8109E2540A1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A40DCFC-D72C-A4B9-0DD0-30FCA76E4CA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4BFB867F-3CB6-B0C9-7478-A0435295C67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37037" y="3028022"/>
            <a:ext cx="5935703" cy="4618474"/>
          </a:xfrm>
          <a:custGeom>
            <a:avLst/>
            <a:gdLst/>
            <a:ahLst/>
            <a:cxnLst/>
            <a:rect l="l" t="t" r="r" b="b"/>
            <a:pathLst>
              <a:path w="5935703" h="4618474">
                <a:moveTo>
                  <a:pt x="0" y="0"/>
                </a:moveTo>
                <a:lnTo>
                  <a:pt x="5935703" y="0"/>
                </a:lnTo>
                <a:lnTo>
                  <a:pt x="5935703" y="4618475"/>
                </a:lnTo>
                <a:lnTo>
                  <a:pt x="0" y="4618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52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5260" y="2338412"/>
            <a:ext cx="5257480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779101" y="1486029"/>
            <a:ext cx="11698800" cy="1302138"/>
            <a:chOff x="0" y="135754"/>
            <a:chExt cx="15598400" cy="1736182"/>
          </a:xfrm>
        </p:grpSpPr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4963" y="135754"/>
              <a:ext cx="15173437" cy="102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Rosario Bold" panose="020B0604020202020204" charset="0"/>
                </a:rPr>
                <a:t>Geheugen</a:t>
              </a:r>
              <a:r>
                <a:rPr lang="en-US" sz="6000" dirty="0">
                  <a:solidFill>
                    <a:srgbClr val="000000"/>
                  </a:solidFill>
                  <a:latin typeface="Rosario Bold" panose="020B060402020202020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Rosario Bold" panose="020B0604020202020204" charset="0"/>
                </a:rPr>
                <a:t>ondersteuning</a:t>
              </a:r>
              <a:endParaRPr lang="en-US" sz="6000" dirty="0">
                <a:solidFill>
                  <a:srgbClr val="000000"/>
                </a:solidFill>
                <a:latin typeface="Rosario Bold" panose="020B0604020202020204" charset="0"/>
              </a:endParaRPr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193756"/>
              <a:ext cx="15173437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6408" y="9060642"/>
            <a:ext cx="4058927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25078" y="9060642"/>
            <a:ext cx="6534101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>
            <a:off x="6644320" y="8181419"/>
            <a:ext cx="4679010" cy="1089429"/>
            <a:chOff x="0" y="0"/>
            <a:chExt cx="6238680" cy="1452571"/>
          </a:xfrm>
        </p:grpSpPr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6238680" cy="58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9"/>
                </a:lnSpc>
              </a:pPr>
              <a:r>
                <a:rPr lang="en-US" sz="2999">
                  <a:solidFill>
                    <a:srgbClr val="000000"/>
                  </a:solidFill>
                  <a:latin typeface="Montserrat Bold Italics"/>
                </a:rPr>
                <a:t>Elektronische agenda</a:t>
              </a: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74656"/>
              <a:ext cx="6238680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46412" y="9060840"/>
            <a:ext cx="4031489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endParaRPr/>
          </a:p>
        </p:txBody>
      </p:sp>
      <p:sp>
        <p:nvSpPr>
          <p:cNvPr id="18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8256" y="9060840"/>
            <a:ext cx="4031489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endParaRPr/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37037" y="7694620"/>
            <a:ext cx="2468763" cy="313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: (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Thuisleefgids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.)</a:t>
            </a:r>
          </a:p>
        </p:txBody>
      </p: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60856D3-D978-1337-8175-9B7F0FCD0D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D1C251F-EB95-794C-6C0E-0B3FDDBAFF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AAB6B13A-79AA-A688-6B4C-82603AEA641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3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1500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72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5831487" y="893021"/>
            <a:ext cx="6094835" cy="1354855"/>
            <a:chOff x="0" y="0"/>
            <a:chExt cx="8126447" cy="1806474"/>
          </a:xfrm>
        </p:grpSpPr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26447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Rosario Bold"/>
                </a:rPr>
                <a:t>Video</a:t>
              </a:r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492206"/>
              <a:ext cx="8126447" cy="314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3" name="AutoShape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31487" y="1844712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F68590C6-2087-D1CD-7244-9BD2898973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9387451"/>
            <a:ext cx="18288001" cy="899549"/>
            <a:chOff x="0" y="0"/>
            <a:chExt cx="6902367" cy="971924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01011697-9728-5D65-D251-31DE8DF495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61E2C049-6479-48FB-02DD-A03010753A0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Onlinemedia 4" title="Conny Helder komt met nieuwe plannen voor de ouderenzorg. “Het is niet makkelijk.&quot; | Op1">
            <a:hlinkClick r:id="" action="ppaction://media"/>
            <a:extLst>
              <a:ext uri="{FF2B5EF4-FFF2-40B4-BE49-F238E27FC236}">
                <a16:creationId xmlns:a16="http://schemas.microsoft.com/office/drawing/2014/main" id="{BDA66478-6FB1-95F2-4BD1-9B6BCAB524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65421" y="2123677"/>
            <a:ext cx="10814664" cy="6110285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CC288DFF-A39A-656C-1CD4-96952036ABDC}"/>
              </a:ext>
            </a:extLst>
          </p:cNvPr>
          <p:cNvSpPr txBox="1">
            <a:spLocks/>
          </p:cNvSpPr>
          <p:nvPr/>
        </p:nvSpPr>
        <p:spPr>
          <a:xfrm>
            <a:off x="4038600" y="8271257"/>
            <a:ext cx="6438900" cy="423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1400" dirty="0" err="1"/>
              <a:t>Bron</a:t>
            </a:r>
            <a:r>
              <a:rPr lang="en-US" sz="1400" dirty="0"/>
              <a:t>: (Op1, 2022)</a:t>
            </a:r>
            <a:endParaRPr lang="en-US" sz="1400" dirty="0">
              <a:solidFill>
                <a:srgbClr val="000000"/>
              </a:solidFill>
              <a:latin typeface="Montserrat Class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>
            <a:spLocks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>
            <a:spLocks/>
          </p:cNvSpPr>
          <p:nvPr/>
        </p:nvSpPr>
        <p:spPr>
          <a:xfrm>
            <a:off x="939162" y="2863551"/>
            <a:ext cx="4679010" cy="4812626"/>
          </a:xfrm>
          <a:custGeom>
            <a:avLst/>
            <a:gdLst/>
            <a:ahLst/>
            <a:cxnLst/>
            <a:rect l="l" t="t" r="r" b="b"/>
            <a:pathLst>
              <a:path w="5578486" h="5466916">
                <a:moveTo>
                  <a:pt x="0" y="0"/>
                </a:moveTo>
                <a:lnTo>
                  <a:pt x="5578486" y="0"/>
                </a:lnTo>
                <a:lnTo>
                  <a:pt x="5578486" y="5466917"/>
                </a:lnTo>
                <a:lnTo>
                  <a:pt x="0" y="54669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8" name="TextBox 8"/>
          <p:cNvSpPr txBox="1">
            <a:spLocks/>
          </p:cNvSpPr>
          <p:nvPr/>
        </p:nvSpPr>
        <p:spPr>
          <a:xfrm>
            <a:off x="6515260" y="2338412"/>
            <a:ext cx="5257480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grpSp>
        <p:nvGrpSpPr>
          <p:cNvPr id="9" name="Group 9"/>
          <p:cNvGrpSpPr>
            <a:grpSpLocks/>
          </p:cNvGrpSpPr>
          <p:nvPr/>
        </p:nvGrpSpPr>
        <p:grpSpPr>
          <a:xfrm>
            <a:off x="3671257" y="1377070"/>
            <a:ext cx="11380078" cy="1411097"/>
            <a:chOff x="0" y="-9525"/>
            <a:chExt cx="15173437" cy="1881461"/>
          </a:xfrm>
        </p:grpSpPr>
        <p:sp>
          <p:nvSpPr>
            <p:cNvPr id="10" name="TextBox 10"/>
            <p:cNvSpPr txBox="1">
              <a:spLocks/>
            </p:cNvSpPr>
            <p:nvPr/>
          </p:nvSpPr>
          <p:spPr>
            <a:xfrm>
              <a:off x="0" y="-9525"/>
              <a:ext cx="15173437" cy="1087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8000" dirty="0" err="1">
                  <a:solidFill>
                    <a:srgbClr val="000000"/>
                  </a:solidFill>
                  <a:latin typeface="Rosario Bold" panose="020B0604020202020204" charset="0"/>
                </a:rPr>
                <a:t>Veiligheid</a:t>
              </a:r>
              <a:endParaRPr lang="en-US" sz="8000" dirty="0">
                <a:solidFill>
                  <a:srgbClr val="000000"/>
                </a:solidFill>
                <a:latin typeface="Rosario Bold" panose="020B0604020202020204" charset="0"/>
              </a:endParaRPr>
            </a:p>
          </p:txBody>
        </p:sp>
        <p:sp>
          <p:nvSpPr>
            <p:cNvPr id="11" name="TextBox 11"/>
            <p:cNvSpPr txBox="1">
              <a:spLocks/>
            </p:cNvSpPr>
            <p:nvPr/>
          </p:nvSpPr>
          <p:spPr>
            <a:xfrm>
              <a:off x="0" y="1193756"/>
              <a:ext cx="15173437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2" name="TextBox 12"/>
          <p:cNvSpPr txBox="1">
            <a:spLocks/>
          </p:cNvSpPr>
          <p:nvPr/>
        </p:nvSpPr>
        <p:spPr>
          <a:xfrm>
            <a:off x="2276408" y="9060642"/>
            <a:ext cx="4058927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13" name="TextBox 13"/>
          <p:cNvSpPr txBox="1">
            <a:spLocks/>
          </p:cNvSpPr>
          <p:nvPr/>
        </p:nvSpPr>
        <p:spPr>
          <a:xfrm>
            <a:off x="9625078" y="9060642"/>
            <a:ext cx="6534101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14" name="TextBox 14"/>
          <p:cNvSpPr txBox="1">
            <a:spLocks/>
          </p:cNvSpPr>
          <p:nvPr/>
        </p:nvSpPr>
        <p:spPr>
          <a:xfrm>
            <a:off x="2343172" y="8513214"/>
            <a:ext cx="4679010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/>
          </a:p>
        </p:txBody>
      </p:sp>
      <p:sp>
        <p:nvSpPr>
          <p:cNvPr id="15" name="TextBox 15"/>
          <p:cNvSpPr txBox="1">
            <a:spLocks/>
          </p:cNvSpPr>
          <p:nvPr/>
        </p:nvSpPr>
        <p:spPr>
          <a:xfrm>
            <a:off x="12399543" y="9060642"/>
            <a:ext cx="4031489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endParaRPr/>
          </a:p>
        </p:txBody>
      </p:sp>
      <p:sp>
        <p:nvSpPr>
          <p:cNvPr id="16" name="TextBox 16"/>
          <p:cNvSpPr txBox="1">
            <a:spLocks/>
          </p:cNvSpPr>
          <p:nvPr/>
        </p:nvSpPr>
        <p:spPr>
          <a:xfrm>
            <a:off x="7128256" y="9060840"/>
            <a:ext cx="4031489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endParaRPr/>
          </a:p>
        </p:txBody>
      </p:sp>
      <p:grpSp>
        <p:nvGrpSpPr>
          <p:cNvPr id="17" name="Group 17"/>
          <p:cNvGrpSpPr>
            <a:grpSpLocks/>
          </p:cNvGrpSpPr>
          <p:nvPr/>
        </p:nvGrpSpPr>
        <p:grpSpPr>
          <a:xfrm>
            <a:off x="685800" y="8255523"/>
            <a:ext cx="11015393" cy="1437555"/>
            <a:chOff x="-8448511" y="-463903"/>
            <a:chExt cx="14687191" cy="1916739"/>
          </a:xfrm>
        </p:grpSpPr>
        <p:sp>
          <p:nvSpPr>
            <p:cNvPr id="18" name="TextBox 18"/>
            <p:cNvSpPr txBox="1">
              <a:spLocks/>
            </p:cNvSpPr>
            <p:nvPr/>
          </p:nvSpPr>
          <p:spPr>
            <a:xfrm>
              <a:off x="-8448511" y="-463903"/>
              <a:ext cx="6238680" cy="594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</a:rPr>
                <a:t>Rook </a:t>
              </a:r>
              <a:r>
                <a:rPr lang="en-US" sz="2999" dirty="0" err="1">
                  <a:solidFill>
                    <a:srgbClr val="000000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</a:rPr>
                <a:t>en</a:t>
              </a:r>
              <a:r>
                <a:rPr lang="en-US" sz="2999" dirty="0">
                  <a:solidFill>
                    <a:srgbClr val="000000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</a:rPr>
                <a:t> Co2 melders</a:t>
              </a:r>
            </a:p>
          </p:txBody>
        </p:sp>
        <p:sp>
          <p:nvSpPr>
            <p:cNvPr id="19" name="TextBox 19"/>
            <p:cNvSpPr txBox="1">
              <a:spLocks/>
            </p:cNvSpPr>
            <p:nvPr/>
          </p:nvSpPr>
          <p:spPr>
            <a:xfrm>
              <a:off x="0" y="774656"/>
              <a:ext cx="6238680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20" name="TextBox 20"/>
          <p:cNvSpPr txBox="1">
            <a:spLocks/>
          </p:cNvSpPr>
          <p:nvPr/>
        </p:nvSpPr>
        <p:spPr>
          <a:xfrm>
            <a:off x="1066800" y="7903232"/>
            <a:ext cx="1740613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(Bol.com,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21" name="TextBox 21"/>
          <p:cNvSpPr txBox="1">
            <a:spLocks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FF08234D-CB8E-BA6B-BB66-2980F25A9C85}"/>
              </a:ext>
            </a:extLst>
          </p:cNvPr>
          <p:cNvGrpSpPr>
            <a:grpSpLocks/>
          </p:cNvGrpSpPr>
          <p:nvPr/>
        </p:nvGrpSpPr>
        <p:grpSpPr>
          <a:xfrm>
            <a:off x="13855" y="9387451"/>
            <a:ext cx="18288000" cy="899549"/>
            <a:chOff x="0" y="0"/>
            <a:chExt cx="6902367" cy="97192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5F9F0CC-10F4-DCBB-64A0-9056988F2771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D9B5404A-1963-A9F3-B6FA-7C90052198E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Freeform 7">
            <a:extLst>
              <a:ext uri="{FF2B5EF4-FFF2-40B4-BE49-F238E27FC236}">
                <a16:creationId xmlns:a16="http://schemas.microsoft.com/office/drawing/2014/main" id="{7ED76DB5-3D1E-9785-1A39-3E646F7B5AFF}"/>
              </a:ext>
            </a:extLst>
          </p:cNvPr>
          <p:cNvSpPr>
            <a:spLocks/>
          </p:cNvSpPr>
          <p:nvPr/>
        </p:nvSpPr>
        <p:spPr>
          <a:xfrm>
            <a:off x="5723074" y="3105286"/>
            <a:ext cx="6274532" cy="4812632"/>
          </a:xfrm>
          <a:custGeom>
            <a:avLst/>
            <a:gdLst/>
            <a:ahLst/>
            <a:cxnLst/>
            <a:rect l="l" t="t" r="r" b="b"/>
            <a:pathLst>
              <a:path w="8367049" h="5644962">
                <a:moveTo>
                  <a:pt x="0" y="0"/>
                </a:moveTo>
                <a:lnTo>
                  <a:pt x="8367049" y="0"/>
                </a:lnTo>
                <a:lnTo>
                  <a:pt x="8367049" y="5644962"/>
                </a:lnTo>
                <a:lnTo>
                  <a:pt x="0" y="5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11" r="-551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C51FF3BB-3276-9C5E-73DA-535F37F4E03A}"/>
              </a:ext>
            </a:extLst>
          </p:cNvPr>
          <p:cNvGrpSpPr>
            <a:grpSpLocks/>
          </p:cNvGrpSpPr>
          <p:nvPr/>
        </p:nvGrpSpPr>
        <p:grpSpPr>
          <a:xfrm>
            <a:off x="6100636" y="8235037"/>
            <a:ext cx="5317776" cy="1404719"/>
            <a:chOff x="-1275676" y="-420121"/>
            <a:chExt cx="7090367" cy="1872957"/>
          </a:xfrm>
        </p:grpSpPr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159901BA-6EB0-A6CF-179D-193A5889B1C9}"/>
                </a:ext>
              </a:extLst>
            </p:cNvPr>
            <p:cNvSpPr txBox="1">
              <a:spLocks/>
            </p:cNvSpPr>
            <p:nvPr/>
          </p:nvSpPr>
          <p:spPr>
            <a:xfrm>
              <a:off x="-1275676" y="-420121"/>
              <a:ext cx="5814691" cy="587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Montserrat Bold Italics"/>
                </a:rPr>
                <a:t>Personen</a:t>
              </a:r>
              <a:r>
                <a:rPr lang="en-US" sz="2999" dirty="0">
                  <a:solidFill>
                    <a:srgbClr val="000000"/>
                  </a:solidFill>
                  <a:latin typeface="Montserrat Bold Italic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Montserrat Bold Italics"/>
                </a:rPr>
                <a:t>alarmering</a:t>
              </a:r>
              <a:endParaRPr lang="en-US" sz="2999" dirty="0">
                <a:solidFill>
                  <a:srgbClr val="000000"/>
                </a:solidFill>
                <a:latin typeface="Montserrat Bold Italics"/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E6950215-8AF3-6B8A-D90F-87E1D7FED3C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774656"/>
              <a:ext cx="581469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pic>
        <p:nvPicPr>
          <p:cNvPr id="1028" name="Picture 4" descr="Medicijndispensers om bij te dragen aan zelfredzaamheid">
            <a:extLst>
              <a:ext uri="{FF2B5EF4-FFF2-40B4-BE49-F238E27FC236}">
                <a16:creationId xmlns:a16="http://schemas.microsoft.com/office/drawing/2014/main" id="{1DC08374-D37F-4D2F-1F53-761EF3D45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r="7071"/>
          <a:stretch/>
        </p:blipFill>
        <p:spPr bwMode="auto">
          <a:xfrm>
            <a:off x="12073337" y="3020923"/>
            <a:ext cx="5116585" cy="442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14">
            <a:extLst>
              <a:ext uri="{FF2B5EF4-FFF2-40B4-BE49-F238E27FC236}">
                <a16:creationId xmlns:a16="http://schemas.microsoft.com/office/drawing/2014/main" id="{63700A70-AAA7-CA26-F9E5-EB314C83DD14}"/>
              </a:ext>
            </a:extLst>
          </p:cNvPr>
          <p:cNvGrpSpPr>
            <a:grpSpLocks/>
          </p:cNvGrpSpPr>
          <p:nvPr/>
        </p:nvGrpSpPr>
        <p:grpSpPr>
          <a:xfrm>
            <a:off x="11972741" y="8240641"/>
            <a:ext cx="5317776" cy="1404719"/>
            <a:chOff x="-1275676" y="-420121"/>
            <a:chExt cx="7090367" cy="1872957"/>
          </a:xfrm>
        </p:grpSpPr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A04E25FB-CE94-1B0C-9E70-7D692E99B602}"/>
                </a:ext>
              </a:extLst>
            </p:cNvPr>
            <p:cNvSpPr txBox="1">
              <a:spLocks/>
            </p:cNvSpPr>
            <p:nvPr/>
          </p:nvSpPr>
          <p:spPr>
            <a:xfrm>
              <a:off x="-1275676" y="-420121"/>
              <a:ext cx="5814691" cy="587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Montserrat Bold Italics"/>
                </a:rPr>
                <a:t>Medicijndispensers</a:t>
              </a:r>
              <a:endParaRPr lang="en-US" sz="2999" dirty="0">
                <a:solidFill>
                  <a:srgbClr val="000000"/>
                </a:solidFill>
                <a:latin typeface="Montserrat Bold Italics"/>
              </a:endParaRP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7B70D852-87D0-DF13-297E-6E511775058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774656"/>
              <a:ext cx="581469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32" name="TextBox 17">
            <a:extLst>
              <a:ext uri="{FF2B5EF4-FFF2-40B4-BE49-F238E27FC236}">
                <a16:creationId xmlns:a16="http://schemas.microsoft.com/office/drawing/2014/main" id="{CCA1140D-9186-1B13-EAB5-580CD770AB9F}"/>
              </a:ext>
            </a:extLst>
          </p:cNvPr>
          <p:cNvSpPr txBox="1">
            <a:spLocks/>
          </p:cNvSpPr>
          <p:nvPr/>
        </p:nvSpPr>
        <p:spPr>
          <a:xfrm>
            <a:off x="6160264" y="7844151"/>
            <a:ext cx="1935983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Focuscura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z.d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C890811-2308-A017-636A-9999061E27D4}"/>
              </a:ext>
            </a:extLst>
          </p:cNvPr>
          <p:cNvSpPr txBox="1">
            <a:spLocks/>
          </p:cNvSpPr>
          <p:nvPr/>
        </p:nvSpPr>
        <p:spPr>
          <a:xfrm>
            <a:off x="12006437" y="7827175"/>
            <a:ext cx="1935983" cy="32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</a:t>
            </a:r>
            <a:r>
              <a:rPr lang="nl-NL" sz="1400" dirty="0" err="1"/>
              <a:t>Admin</a:t>
            </a:r>
            <a:r>
              <a:rPr lang="nl-NL" sz="1400" dirty="0"/>
              <a:t>, 2022)</a:t>
            </a:r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3182497" y="1028700"/>
            <a:ext cx="11923006" cy="1851411"/>
            <a:chOff x="0" y="0"/>
            <a:chExt cx="15897341" cy="2468547"/>
          </a:xfrm>
        </p:grpSpPr>
        <p:sp>
          <p:nvSpPr>
            <p:cNvPr id="3" name="TextBox 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5897341" cy="1603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99"/>
                </a:lnSpc>
              </a:pPr>
              <a:r>
                <a:rPr lang="en-US" sz="7999" dirty="0" err="1">
                  <a:solidFill>
                    <a:srgbClr val="000000"/>
                  </a:solidFill>
                  <a:latin typeface="Rosario Bold"/>
                </a:rPr>
                <a:t>Wist</a:t>
              </a:r>
              <a:r>
                <a:rPr lang="en-US" sz="7999" dirty="0">
                  <a:solidFill>
                    <a:srgbClr val="000000"/>
                  </a:solidFill>
                  <a:latin typeface="Rosario Bold"/>
                </a:rPr>
                <a:t> u </a:t>
              </a:r>
              <a:r>
                <a:rPr lang="en-US" sz="7999" dirty="0" err="1">
                  <a:solidFill>
                    <a:srgbClr val="000000"/>
                  </a:solidFill>
                  <a:latin typeface="Rosario Bold"/>
                </a:rPr>
                <a:t>dat</a:t>
              </a:r>
              <a:r>
                <a:rPr lang="en-US" sz="7999" dirty="0">
                  <a:solidFill>
                    <a:srgbClr val="000000"/>
                  </a:solidFill>
                  <a:latin typeface="Rosario Bold"/>
                </a:rPr>
                <a:t>?</a:t>
              </a:r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32"/>
              <a:ext cx="15897341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5" name="AutoShape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0364" y="3175119"/>
            <a:ext cx="13687271" cy="395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8426" lvl="1" indent="-379213" algn="just">
              <a:lnSpc>
                <a:spcPts val="5163"/>
              </a:lnSpc>
              <a:buFont typeface="Arial"/>
              <a:buChar char="•"/>
            </a:pP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Wist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op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latere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leeftijd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tot 5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keer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licht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nodig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hebt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op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jongere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leeftijd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>
              <a:lnSpc>
                <a:spcPts val="5163"/>
              </a:lnSpc>
            </a:pP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58426" lvl="1" indent="-379213" algn="just">
              <a:lnSpc>
                <a:spcPts val="5163"/>
              </a:lnSpc>
              <a:buFont typeface="Arial"/>
              <a:buChar char="•"/>
            </a:pP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Wanneer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zo lang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mogelijk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wilt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blijven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wonen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u wilt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sterven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Dan is het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mogelijk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palliatieve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zorg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12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krijgen</a:t>
            </a:r>
            <a:r>
              <a:rPr lang="en-US" sz="351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218DF7A8-3DA1-1F70-4F97-90709A2D05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855" y="9387451"/>
            <a:ext cx="18288000" cy="899549"/>
            <a:chOff x="0" y="0"/>
            <a:chExt cx="6902367" cy="97192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9A3C6C0-5BD3-FEEC-4814-66EB3E0FF8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A03BB41F-D4EB-77C5-802F-8CE54B63734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3000" y="886634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 dirty="0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>
            <a:off x="5690570" y="1160488"/>
            <a:ext cx="7716532" cy="1851205"/>
            <a:chOff x="0" y="0"/>
            <a:chExt cx="10288709" cy="2468274"/>
          </a:xfrm>
        </p:grpSpPr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0288709" cy="160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 dirty="0" err="1">
                  <a:solidFill>
                    <a:srgbClr val="000000"/>
                  </a:solidFill>
                  <a:latin typeface="Rosario Bold"/>
                </a:rPr>
                <a:t>Bij</a:t>
              </a:r>
              <a:r>
                <a:rPr lang="en-US" sz="7999" dirty="0">
                  <a:solidFill>
                    <a:srgbClr val="000000"/>
                  </a:solidFill>
                  <a:latin typeface="Rosario Bold"/>
                </a:rPr>
                <a:t> u in de </a:t>
              </a:r>
              <a:r>
                <a:rPr lang="en-US" sz="7999" dirty="0" err="1">
                  <a:solidFill>
                    <a:srgbClr val="000000"/>
                  </a:solidFill>
                  <a:latin typeface="Rosario Bold"/>
                </a:rPr>
                <a:t>buurt</a:t>
              </a:r>
              <a:endParaRPr lang="en-US" sz="7999" dirty="0">
                <a:solidFill>
                  <a:srgbClr val="000000"/>
                </a:solidFill>
                <a:latin typeface="Rosario Bold"/>
              </a:endParaRPr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557"/>
              <a:ext cx="10288709" cy="677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0" name="AutoShape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dirty="0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047899-9F83-DA65-C736-E19CD1A7C2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80151" y="3011891"/>
            <a:ext cx="12115800" cy="603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ts val="5163"/>
              </a:lnSpc>
              <a:buFont typeface="Arial" panose="020B0604020202020204" pitchFamily="34" charset="0"/>
              <a:buChar char="•"/>
            </a:pPr>
            <a:r>
              <a:rPr lang="nl-NL" sz="35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Hier is ruimte om lokale interventies/partijen te benoemen.</a:t>
            </a:r>
          </a:p>
          <a:p>
            <a:pPr marL="571500" indent="-571500">
              <a:lnSpc>
                <a:spcPts val="5163"/>
              </a:lnSpc>
              <a:buFont typeface="Arial" panose="020B0604020202020204" pitchFamily="34" charset="0"/>
              <a:buChar char="•"/>
            </a:pPr>
            <a:r>
              <a:rPr lang="nl-NL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Hulpmiddelenwijzer </a:t>
            </a:r>
            <a:r>
              <a:rPr lang="nl-NL" sz="35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Vilans</a:t>
            </a:r>
            <a:r>
              <a:rPr lang="nl-NL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nl-NL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www.hulpmiddelenwijzer.nl</a:t>
            </a:r>
          </a:p>
          <a:p>
            <a:pPr marL="571500" indent="-571500" algn="just">
              <a:lnSpc>
                <a:spcPts val="5163"/>
              </a:lnSpc>
              <a:buFont typeface="Arial" panose="020B0604020202020204" pitchFamily="34" charset="0"/>
              <a:buChar char="•"/>
            </a:pPr>
            <a:r>
              <a:rPr lang="nl-NL" sz="35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Seniorenweb</a:t>
            </a:r>
            <a:r>
              <a:rPr lang="nl-NL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nl-NL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www.seniorweb.nl</a:t>
            </a:r>
            <a:endParaRPr lang="nl-NL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 algn="just">
              <a:lnSpc>
                <a:spcPts val="5163"/>
              </a:lnSpc>
              <a:buFont typeface="Arial" panose="020B0604020202020204" pitchFamily="34" charset="0"/>
              <a:buChar char="•"/>
            </a:pPr>
            <a:r>
              <a:rPr lang="nl-NL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Wooncorporaties </a:t>
            </a:r>
            <a:r>
              <a:rPr lang="nl-NL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uit de buurt</a:t>
            </a:r>
          </a:p>
          <a:p>
            <a:pPr marL="571500" indent="-571500" algn="just">
              <a:lnSpc>
                <a:spcPts val="5163"/>
              </a:lnSpc>
              <a:buFont typeface="Arial" panose="020B0604020202020204" pitchFamily="34" charset="0"/>
              <a:buChar char="•"/>
            </a:pPr>
            <a:r>
              <a:rPr lang="nl-NL" sz="3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Wooncoach</a:t>
            </a:r>
            <a:r>
              <a:rPr lang="nl-NL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vanuit wooncorporaties.</a:t>
            </a:r>
          </a:p>
          <a:p>
            <a:pPr marL="571500" indent="-571500" algn="just">
              <a:lnSpc>
                <a:spcPts val="5163"/>
              </a:lnSpc>
              <a:buFont typeface="Arial" panose="020B0604020202020204" pitchFamily="34" charset="0"/>
              <a:buChar char="•"/>
            </a:pPr>
            <a:endParaRPr lang="nl-NL" sz="3512" dirty="0">
              <a:solidFill>
                <a:srgbClr val="000000"/>
              </a:solidFill>
              <a:latin typeface="Montserrat"/>
            </a:endParaRPr>
          </a:p>
          <a:p>
            <a:pPr marL="571500" indent="-571500" algn="just">
              <a:lnSpc>
                <a:spcPts val="5163"/>
              </a:lnSpc>
              <a:buFont typeface="Arial" panose="020B0604020202020204" pitchFamily="34" charset="0"/>
              <a:buChar char="•"/>
            </a:pPr>
            <a:endParaRPr lang="nl-NL" sz="3512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BE702348-0FFE-9864-C312-0ECA74F245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4915274"/>
            <a:ext cx="4308367" cy="5371727"/>
            <a:chOff x="0" y="0"/>
            <a:chExt cx="2907836" cy="1777577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F494242-2944-89E6-F0E8-D42DE1E7DF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907836" cy="1777577"/>
            </a:xfrm>
            <a:custGeom>
              <a:avLst/>
              <a:gdLst/>
              <a:ahLst/>
              <a:cxnLst/>
              <a:rect l="l" t="t" r="r" b="b"/>
              <a:pathLst>
                <a:path w="2907836" h="1777577">
                  <a:moveTo>
                    <a:pt x="0" y="0"/>
                  </a:moveTo>
                  <a:lnTo>
                    <a:pt x="2907836" y="0"/>
                  </a:lnTo>
                  <a:lnTo>
                    <a:pt x="2907836" y="1777577"/>
                  </a:lnTo>
                  <a:lnTo>
                    <a:pt x="0" y="1777577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9" name="Freeform 9">
            <a:extLst>
              <a:ext uri="{FF2B5EF4-FFF2-40B4-BE49-F238E27FC236}">
                <a16:creationId xmlns:a16="http://schemas.microsoft.com/office/drawing/2014/main" id="{5304F45D-94FE-E05A-A816-C3637BFB0B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308366" cy="6534526"/>
          </a:xfrm>
          <a:prstGeom prst="flowChartDocument">
            <a:avLst/>
          </a:prstGeom>
          <a:blipFill>
            <a:blip r:embed="rId5"/>
            <a:stretch>
              <a:fillRect l="-47717" r="-47717"/>
            </a:stretch>
          </a:blipFill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526000" y="696274"/>
            <a:ext cx="762000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3554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9461" y="9578419"/>
            <a:ext cx="2556816" cy="708581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6722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l-NL"/>
          </a:p>
        </p:txBody>
      </p:sp>
      <p:sp>
        <p:nvSpPr>
          <p:cNvPr id="7" name="AutoShap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94960" y="5555904"/>
            <a:ext cx="698484" cy="710760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13014" y="3486204"/>
            <a:ext cx="662375" cy="626773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2"/>
                </a:lnTo>
                <a:lnTo>
                  <a:pt x="0" y="626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94960" y="4591624"/>
            <a:ext cx="772297" cy="551227"/>
          </a:xfrm>
          <a:custGeom>
            <a:avLst/>
            <a:gdLst/>
            <a:ahLst/>
            <a:cxnLst/>
            <a:rect l="l" t="t" r="r" b="b"/>
            <a:pathLst>
              <a:path w="772297" h="551227">
                <a:moveTo>
                  <a:pt x="0" y="0"/>
                </a:moveTo>
                <a:lnTo>
                  <a:pt x="772296" y="0"/>
                </a:lnTo>
                <a:lnTo>
                  <a:pt x="772296" y="551227"/>
                </a:lnTo>
                <a:lnTo>
                  <a:pt x="0" y="551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1376" y="5142851"/>
            <a:ext cx="10059732" cy="5144149"/>
          </a:xfrm>
          <a:custGeom>
            <a:avLst/>
            <a:gdLst/>
            <a:ahLst/>
            <a:cxnLst/>
            <a:rect l="l" t="t" r="r" b="b"/>
            <a:pathLst>
              <a:path w="10059732" h="5658599">
                <a:moveTo>
                  <a:pt x="0" y="0"/>
                </a:moveTo>
                <a:lnTo>
                  <a:pt x="10059732" y="0"/>
                </a:lnTo>
                <a:lnTo>
                  <a:pt x="10059732" y="5658599"/>
                </a:lnTo>
                <a:lnTo>
                  <a:pt x="0" y="5658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" b="-1000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07074" y="6676239"/>
            <a:ext cx="586370" cy="804624"/>
          </a:xfrm>
          <a:custGeom>
            <a:avLst/>
            <a:gdLst/>
            <a:ahLst/>
            <a:cxnLst/>
            <a:rect l="l" t="t" r="r" b="b"/>
            <a:pathLst>
              <a:path w="586370" h="804624">
                <a:moveTo>
                  <a:pt x="0" y="0"/>
                </a:moveTo>
                <a:lnTo>
                  <a:pt x="586370" y="0"/>
                </a:lnTo>
                <a:lnTo>
                  <a:pt x="586370" y="804624"/>
                </a:lnTo>
                <a:lnTo>
                  <a:pt x="0" y="8046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9461" y="2914433"/>
            <a:ext cx="7695339" cy="1557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69"/>
              </a:lnSpc>
            </a:pPr>
            <a:r>
              <a:rPr lang="en-US" sz="12466" spc="-735">
                <a:solidFill>
                  <a:srgbClr val="000000"/>
                </a:solidFill>
                <a:latin typeface="Montserrat Bold"/>
              </a:rPr>
              <a:t>BEDANKT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4394993"/>
            <a:ext cx="5015153" cy="57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3599">
                <a:solidFill>
                  <a:srgbClr val="000000"/>
                </a:solidFill>
                <a:latin typeface="Montserrat Italics"/>
              </a:rPr>
              <a:t>voor vandaag!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5680935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en-US" sz="1700" spc="34" dirty="0">
                <a:solidFill>
                  <a:srgbClr val="FF0000"/>
                </a:solidFill>
                <a:latin typeface="Montserrat Bold"/>
              </a:rPr>
              <a:t>Link </a:t>
            </a:r>
            <a:r>
              <a:rPr lang="en-US" sz="1700" spc="34" dirty="0" err="1">
                <a:solidFill>
                  <a:srgbClr val="FF0000"/>
                </a:solidFill>
                <a:latin typeface="Montserrat Bold"/>
              </a:rPr>
              <a:t>naar</a:t>
            </a:r>
            <a:r>
              <a:rPr lang="en-US" sz="1700" spc="34" dirty="0">
                <a:solidFill>
                  <a:srgbClr val="FF0000"/>
                </a:solidFill>
                <a:latin typeface="Montserrat Bold"/>
              </a:rPr>
              <a:t> </a:t>
            </a:r>
            <a:r>
              <a:rPr lang="en-US" sz="1700" spc="34" dirty="0" err="1">
                <a:solidFill>
                  <a:srgbClr val="FF0000"/>
                </a:solidFill>
                <a:latin typeface="Montserrat Bold"/>
              </a:rPr>
              <a:t>uw</a:t>
            </a:r>
            <a:r>
              <a:rPr lang="en-US" sz="1700" spc="34" dirty="0">
                <a:solidFill>
                  <a:srgbClr val="FF0000"/>
                </a:solidFill>
                <a:latin typeface="Montserrat Bold"/>
              </a:rPr>
              <a:t> website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3498650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en-US" sz="1700" spc="34" dirty="0" err="1">
                <a:solidFill>
                  <a:srgbClr val="FF0000"/>
                </a:solidFill>
                <a:latin typeface="Montserrat Bold"/>
              </a:rPr>
              <a:t>Adres</a:t>
            </a:r>
            <a:endParaRPr lang="en-US" sz="1700" spc="34" dirty="0">
              <a:solidFill>
                <a:srgbClr val="FF0000"/>
              </a:solidFill>
              <a:latin typeface="Montserrat Bold"/>
            </a:endParaRPr>
          </a:p>
        </p:txBody>
      </p: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4566266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en-US" sz="1700" spc="34" dirty="0">
                <a:solidFill>
                  <a:srgbClr val="FF0000"/>
                </a:solidFill>
                <a:latin typeface="Montserrat Bold"/>
              </a:rPr>
              <a:t>E-mail </a:t>
            </a:r>
            <a:r>
              <a:rPr lang="en-US" sz="1700" spc="34" dirty="0" err="1">
                <a:solidFill>
                  <a:srgbClr val="FF0000"/>
                </a:solidFill>
                <a:latin typeface="Montserrat Bold"/>
              </a:rPr>
              <a:t>adres</a:t>
            </a:r>
            <a:r>
              <a:rPr lang="en-US" sz="1700" spc="34" dirty="0">
                <a:solidFill>
                  <a:srgbClr val="FF0000"/>
                </a:solidFill>
                <a:latin typeface="Montserrat Bold"/>
              </a:rPr>
              <a:t> van de </a:t>
            </a:r>
            <a:r>
              <a:rPr lang="en-US" sz="1700" spc="34" dirty="0" err="1">
                <a:solidFill>
                  <a:srgbClr val="FF0000"/>
                </a:solidFill>
                <a:latin typeface="Montserrat Bold"/>
              </a:rPr>
              <a:t>organisatie</a:t>
            </a:r>
            <a:r>
              <a:rPr lang="en-US" sz="1700" spc="34" dirty="0">
                <a:solidFill>
                  <a:srgbClr val="FF0000"/>
                </a:solidFill>
                <a:latin typeface="Montserrat Bold"/>
              </a:rPr>
              <a:t> </a:t>
            </a:r>
          </a:p>
        </p:txBody>
      </p:sp>
      <p:sp>
        <p:nvSpPr>
          <p:cNvPr id="18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50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Open Sans Bold Bold"/>
              </a:rPr>
              <a:t>UW LOGO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0857" y="6795604"/>
            <a:ext cx="4939683" cy="43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</a:pPr>
            <a:r>
              <a:rPr lang="nl-NL" sz="1700" spc="34" dirty="0">
                <a:solidFill>
                  <a:srgbClr val="FF0000"/>
                </a:solidFill>
                <a:latin typeface="Montserrat Bold"/>
              </a:rPr>
              <a:t>Telefoonnummer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1" y="9387451"/>
            <a:ext cx="18288001" cy="899549"/>
            <a:chOff x="0" y="0"/>
            <a:chExt cx="6902367" cy="971924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" y="0"/>
            <a:ext cx="9144001" cy="10000908"/>
          </a:xfrm>
          <a:custGeom>
            <a:avLst/>
            <a:gdLst/>
            <a:ahLst/>
            <a:cxnLst/>
            <a:rect l="l" t="t" r="r" b="b"/>
            <a:pathLst>
              <a:path w="11897699" h="10287000">
                <a:moveTo>
                  <a:pt x="0" y="0"/>
                </a:moveTo>
                <a:lnTo>
                  <a:pt x="11897699" y="0"/>
                </a:lnTo>
                <a:lnTo>
                  <a:pt x="118976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2558" t="-286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598615" y="-597087"/>
            <a:ext cx="4049947" cy="5304276"/>
          </a:xfrm>
          <a:custGeom>
            <a:avLst/>
            <a:gdLst/>
            <a:ahLst/>
            <a:cxnLst/>
            <a:rect l="l" t="t" r="r" b="b"/>
            <a:pathLst>
              <a:path w="8672074" h="8246354">
                <a:moveTo>
                  <a:pt x="0" y="0"/>
                </a:moveTo>
                <a:lnTo>
                  <a:pt x="8672074" y="0"/>
                </a:lnTo>
                <a:lnTo>
                  <a:pt x="8672074" y="8246354"/>
                </a:lnTo>
                <a:lnTo>
                  <a:pt x="0" y="8246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128" b="-60065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9900693" y="1691307"/>
            <a:ext cx="8069351" cy="7696144"/>
          </a:xfrm>
          <a:custGeom>
            <a:avLst/>
            <a:gdLst/>
            <a:ahLst/>
            <a:cxnLst/>
            <a:rect l="l" t="t" r="r" b="b"/>
            <a:pathLst>
              <a:path w="8069351" h="7696144">
                <a:moveTo>
                  <a:pt x="8069351" y="0"/>
                </a:moveTo>
                <a:lnTo>
                  <a:pt x="0" y="0"/>
                </a:lnTo>
                <a:lnTo>
                  <a:pt x="0" y="7696144"/>
                </a:lnTo>
                <a:lnTo>
                  <a:pt x="8069351" y="7696144"/>
                </a:lnTo>
                <a:lnTo>
                  <a:pt x="80693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05476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039600" y="809812"/>
            <a:ext cx="1078251" cy="1709044"/>
          </a:xfrm>
          <a:custGeom>
            <a:avLst/>
            <a:gdLst/>
            <a:ahLst/>
            <a:cxnLst/>
            <a:rect l="l" t="t" r="r" b="b"/>
            <a:pathLst>
              <a:path w="1078251" h="1709044">
                <a:moveTo>
                  <a:pt x="0" y="0"/>
                </a:moveTo>
                <a:lnTo>
                  <a:pt x="1078251" y="0"/>
                </a:lnTo>
                <a:lnTo>
                  <a:pt x="1078251" y="1709044"/>
                </a:lnTo>
                <a:lnTo>
                  <a:pt x="0" y="1709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85749" y="2608727"/>
            <a:ext cx="6125604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Hoe </a:t>
            </a:r>
            <a:r>
              <a:rPr lang="en-US" sz="3199" dirty="0" err="1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blijft</a:t>
            </a:r>
            <a:r>
              <a:rPr lang="en-US" sz="3199" dirty="0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u </a:t>
            </a:r>
            <a:r>
              <a:rPr lang="en-US" sz="3199" dirty="0" err="1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zelfredzaam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?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62664" y="3783938"/>
            <a:ext cx="6772870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Hoe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behoud</a:t>
            </a:r>
            <a:r>
              <a:rPr lang="en-US" sz="3199" dirty="0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t u </a:t>
            </a:r>
            <a:r>
              <a:rPr lang="en-US" sz="3199" dirty="0" err="1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uw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eigen regie?</a:t>
            </a:r>
          </a:p>
        </p:txBody>
      </p: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78481" y="4955515"/>
            <a:ext cx="5401866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Hoe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blijft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u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bij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de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tijd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?</a:t>
            </a:r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68677" y="6127091"/>
            <a:ext cx="6711670" cy="721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Hoe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blijf</a:t>
            </a:r>
            <a:r>
              <a:rPr lang="en-US" sz="3199" dirty="0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t u </a:t>
            </a:r>
            <a:r>
              <a:rPr lang="en-US" sz="3199" dirty="0" err="1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langer</a:t>
            </a:r>
            <a:r>
              <a:rPr lang="en-US" sz="3199" dirty="0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thuis</a:t>
            </a:r>
            <a:r>
              <a:rPr lang="en-US" sz="3199" dirty="0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wonen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?</a:t>
            </a: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396243" y="377047"/>
            <a:ext cx="679826" cy="1077533"/>
          </a:xfrm>
          <a:custGeom>
            <a:avLst/>
            <a:gdLst/>
            <a:ahLst/>
            <a:cxnLst/>
            <a:rect l="l" t="t" r="r" b="b"/>
            <a:pathLst>
              <a:path w="679826" h="1077533">
                <a:moveTo>
                  <a:pt x="0" y="0"/>
                </a:moveTo>
                <a:lnTo>
                  <a:pt x="679825" y="0"/>
                </a:lnTo>
                <a:lnTo>
                  <a:pt x="679825" y="1077533"/>
                </a:lnTo>
                <a:lnTo>
                  <a:pt x="0" y="1077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95022" y="600058"/>
            <a:ext cx="1078251" cy="1709044"/>
          </a:xfrm>
          <a:custGeom>
            <a:avLst/>
            <a:gdLst/>
            <a:ahLst/>
            <a:cxnLst/>
            <a:rect l="l" t="t" r="r" b="b"/>
            <a:pathLst>
              <a:path w="1078251" h="1709044">
                <a:moveTo>
                  <a:pt x="0" y="0"/>
                </a:moveTo>
                <a:lnTo>
                  <a:pt x="1078251" y="0"/>
                </a:lnTo>
                <a:lnTo>
                  <a:pt x="1078251" y="1709044"/>
                </a:lnTo>
                <a:lnTo>
                  <a:pt x="0" y="1709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266568" y="1043045"/>
            <a:ext cx="536425" cy="850241"/>
          </a:xfrm>
          <a:custGeom>
            <a:avLst/>
            <a:gdLst/>
            <a:ahLst/>
            <a:cxnLst/>
            <a:rect l="l" t="t" r="r" b="b"/>
            <a:pathLst>
              <a:path w="536425" h="850241">
                <a:moveTo>
                  <a:pt x="0" y="0"/>
                </a:moveTo>
                <a:lnTo>
                  <a:pt x="536425" y="0"/>
                </a:lnTo>
                <a:lnTo>
                  <a:pt x="536425" y="850241"/>
                </a:lnTo>
                <a:lnTo>
                  <a:pt x="0" y="850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463773" y="1794632"/>
            <a:ext cx="680347" cy="1078360"/>
          </a:xfrm>
          <a:custGeom>
            <a:avLst/>
            <a:gdLst/>
            <a:ahLst/>
            <a:cxnLst/>
            <a:rect l="l" t="t" r="r" b="b"/>
            <a:pathLst>
              <a:path w="680347" h="1078360">
                <a:moveTo>
                  <a:pt x="0" y="0"/>
                </a:moveTo>
                <a:lnTo>
                  <a:pt x="680347" y="0"/>
                </a:lnTo>
                <a:lnTo>
                  <a:pt x="680347" y="1078360"/>
                </a:lnTo>
                <a:lnTo>
                  <a:pt x="0" y="1078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305268" y="1650848"/>
            <a:ext cx="430888" cy="682964"/>
          </a:xfrm>
          <a:custGeom>
            <a:avLst/>
            <a:gdLst/>
            <a:ahLst/>
            <a:cxnLst/>
            <a:rect l="l" t="t" r="r" b="b"/>
            <a:pathLst>
              <a:path w="430888" h="682964">
                <a:moveTo>
                  <a:pt x="0" y="0"/>
                </a:moveTo>
                <a:lnTo>
                  <a:pt x="430888" y="0"/>
                </a:lnTo>
                <a:lnTo>
                  <a:pt x="430888" y="682964"/>
                </a:lnTo>
                <a:lnTo>
                  <a:pt x="0" y="682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663798" y="756739"/>
            <a:ext cx="440274" cy="697841"/>
          </a:xfrm>
          <a:custGeom>
            <a:avLst/>
            <a:gdLst/>
            <a:ahLst/>
            <a:cxnLst/>
            <a:rect l="l" t="t" r="r" b="b"/>
            <a:pathLst>
              <a:path w="440274" h="697841">
                <a:moveTo>
                  <a:pt x="0" y="0"/>
                </a:moveTo>
                <a:lnTo>
                  <a:pt x="440274" y="0"/>
                </a:lnTo>
                <a:lnTo>
                  <a:pt x="440274" y="697841"/>
                </a:lnTo>
                <a:lnTo>
                  <a:pt x="0" y="697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72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7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/>
                <a:ea typeface="+mn-ea"/>
                <a:cs typeface="+mn-cs"/>
              </a:rPr>
              <a:t>UW LOGO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6904215" y="0"/>
            <a:ext cx="11383786" cy="10287000"/>
            <a:chOff x="0" y="0"/>
            <a:chExt cx="3198844" cy="2821327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198844" cy="2821327"/>
            </a:xfrm>
            <a:custGeom>
              <a:avLst/>
              <a:gdLst/>
              <a:ahLst/>
              <a:cxnLst/>
              <a:rect l="l" t="t" r="r" b="b"/>
              <a:pathLst>
                <a:path w="3198844" h="2821327">
                  <a:moveTo>
                    <a:pt x="0" y="0"/>
                  </a:moveTo>
                  <a:lnTo>
                    <a:pt x="3198844" y="0"/>
                  </a:lnTo>
                  <a:lnTo>
                    <a:pt x="3198844" y="2821327"/>
                  </a:lnTo>
                  <a:lnTo>
                    <a:pt x="0" y="2821327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198844" cy="2859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037995"/>
            <a:ext cx="5025251" cy="325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0"/>
              </a:lnSpc>
            </a:pPr>
            <a:r>
              <a:rPr lang="en-US" sz="8000">
                <a:solidFill>
                  <a:srgbClr val="000000"/>
                </a:solidFill>
                <a:latin typeface="Rosario Bold"/>
              </a:rPr>
              <a:t>Wat gaan we doen vandaag?</a:t>
            </a: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7592548"/>
            <a:ext cx="5331255" cy="46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TECHNOLOGIE</a:t>
            </a: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1862" y="7412952"/>
            <a:ext cx="1758563" cy="76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15.20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1862" y="1019175"/>
            <a:ext cx="1758563" cy="7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14.00</a:t>
            </a:r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1172889"/>
            <a:ext cx="5331255" cy="46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WELKOM</a:t>
            </a:r>
          </a:p>
        </p:txBody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1862" y="2297930"/>
            <a:ext cx="1758563" cy="7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14.05</a:t>
            </a:r>
          </a:p>
        </p:txBody>
      </p:sp>
      <p:sp>
        <p:nvSpPr>
          <p:cNvPr id="12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2451645"/>
            <a:ext cx="5331255" cy="46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GEZONDHEID</a:t>
            </a:r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2812" y="3578800"/>
            <a:ext cx="1758563" cy="76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14.25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3735483"/>
            <a:ext cx="5331255" cy="46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WONEN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1862" y="4855441"/>
            <a:ext cx="1758563" cy="76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14.50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5021171"/>
            <a:ext cx="5331255" cy="46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LEUKE ACTIVITEIT</a:t>
            </a:r>
          </a:p>
        </p:txBody>
      </p: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1862" y="6134196"/>
            <a:ext cx="1758563" cy="76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15.10</a:t>
            </a:r>
          </a:p>
        </p:txBody>
      </p:sp>
      <p:sp>
        <p:nvSpPr>
          <p:cNvPr id="18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6306860"/>
            <a:ext cx="5331255" cy="46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PAUZE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57526" y="8866221"/>
            <a:ext cx="5331255" cy="46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en-US" sz="3153">
                <a:solidFill>
                  <a:srgbClr val="000000"/>
                </a:solidFill>
                <a:latin typeface="Montserrat Classic Bold"/>
              </a:rPr>
              <a:t>AFSLUITEN</a:t>
            </a:r>
          </a:p>
        </p:txBody>
      </p:sp>
      <p:sp>
        <p:nvSpPr>
          <p:cNvPr id="20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1862" y="8691707"/>
            <a:ext cx="1758563" cy="76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5"/>
              </a:lnSpc>
            </a:pPr>
            <a:r>
              <a:rPr lang="en-US" sz="5045">
                <a:solidFill>
                  <a:srgbClr val="000000"/>
                </a:solidFill>
                <a:latin typeface="Montserrat Classic Bold"/>
              </a:rPr>
              <a:t>15.50</a:t>
            </a:r>
          </a:p>
        </p:txBody>
      </p:sp>
      <p:pic>
        <p:nvPicPr>
          <p:cNvPr id="22" name="Afbeelding 21" descr="Afbeelding met tekening, illustratie, clipart, Menselijk gezicht&#10;&#10;Automatisch gegenereerde beschrijving">
            <a:extLst>
              <a:ext uri="{FF2B5EF4-FFF2-40B4-BE49-F238E27FC236}">
                <a16:creationId xmlns:a16="http://schemas.microsoft.com/office/drawing/2014/main" id="{B1654B32-6F70-481E-9635-99B573E7CF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" y="4855441"/>
            <a:ext cx="5696210" cy="54315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926653"/>
            <a:ext cx="18288000" cy="3176946"/>
            <a:chOff x="0" y="0"/>
            <a:chExt cx="4816593" cy="836727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836727"/>
            </a:xfrm>
            <a:custGeom>
              <a:avLst/>
              <a:gdLst/>
              <a:ahLst/>
              <a:cxnLst/>
              <a:rect l="l" t="t" r="r" b="b"/>
              <a:pathLst>
                <a:path w="4816592" h="836727">
                  <a:moveTo>
                    <a:pt x="0" y="0"/>
                  </a:moveTo>
                  <a:lnTo>
                    <a:pt x="4816592" y="0"/>
                  </a:lnTo>
                  <a:lnTo>
                    <a:pt x="4816592" y="836727"/>
                  </a:lnTo>
                  <a:lnTo>
                    <a:pt x="0" y="836727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816593" cy="874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26766" y="5992611"/>
            <a:ext cx="7634469" cy="4294389"/>
          </a:xfrm>
          <a:custGeom>
            <a:avLst/>
            <a:gdLst/>
            <a:ahLst/>
            <a:cxnLst/>
            <a:rect l="l" t="t" r="r" b="b"/>
            <a:pathLst>
              <a:path w="7634469" h="4294389">
                <a:moveTo>
                  <a:pt x="0" y="0"/>
                </a:moveTo>
                <a:lnTo>
                  <a:pt x="7634468" y="0"/>
                </a:lnTo>
                <a:lnTo>
                  <a:pt x="7634468" y="4294389"/>
                </a:lnTo>
                <a:lnTo>
                  <a:pt x="0" y="4294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>
            <a:spLocks/>
          </p:cNvSpPr>
          <p:nvPr/>
        </p:nvSpPr>
        <p:spPr>
          <a:xfrm>
            <a:off x="2218469" y="1486914"/>
            <a:ext cx="13846277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nl-NL" sz="7200" dirty="0">
                <a:solidFill>
                  <a:srgbClr val="000000"/>
                </a:solidFill>
                <a:latin typeface="Rosario Bold"/>
              </a:rPr>
              <a:t>Wat zou u willen bereiken wanneer het gaat om uw gezondheid?</a:t>
            </a:r>
            <a:endParaRPr lang="en-US" sz="7200" dirty="0">
              <a:solidFill>
                <a:srgbClr val="000000"/>
              </a:solidFill>
              <a:latin typeface="Rosario Bold"/>
            </a:endParaRPr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54882" y="5192674"/>
            <a:ext cx="969217" cy="1536222"/>
          </a:xfrm>
          <a:custGeom>
            <a:avLst/>
            <a:gdLst/>
            <a:ahLst/>
            <a:cxnLst/>
            <a:rect l="l" t="t" r="r" b="b"/>
            <a:pathLst>
              <a:path w="969217" h="1536222">
                <a:moveTo>
                  <a:pt x="0" y="0"/>
                </a:moveTo>
                <a:lnTo>
                  <a:pt x="969217" y="0"/>
                </a:lnTo>
                <a:lnTo>
                  <a:pt x="969217" y="1536222"/>
                </a:lnTo>
                <a:lnTo>
                  <a:pt x="0" y="153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77111" y="4728876"/>
            <a:ext cx="611080" cy="968571"/>
          </a:xfrm>
          <a:custGeom>
            <a:avLst/>
            <a:gdLst/>
            <a:ahLst/>
            <a:cxnLst/>
            <a:rect l="l" t="t" r="r" b="b"/>
            <a:pathLst>
              <a:path w="611080" h="968571">
                <a:moveTo>
                  <a:pt x="0" y="0"/>
                </a:moveTo>
                <a:lnTo>
                  <a:pt x="611080" y="0"/>
                </a:lnTo>
                <a:lnTo>
                  <a:pt x="611080" y="968571"/>
                </a:lnTo>
                <a:lnTo>
                  <a:pt x="0" y="968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93995" y="4929336"/>
            <a:ext cx="969217" cy="1536222"/>
          </a:xfrm>
          <a:custGeom>
            <a:avLst/>
            <a:gdLst/>
            <a:ahLst/>
            <a:cxnLst/>
            <a:rect l="l" t="t" r="r" b="b"/>
            <a:pathLst>
              <a:path w="969217" h="1536222">
                <a:moveTo>
                  <a:pt x="0" y="0"/>
                </a:moveTo>
                <a:lnTo>
                  <a:pt x="969216" y="0"/>
                </a:lnTo>
                <a:lnTo>
                  <a:pt x="969216" y="1536222"/>
                </a:lnTo>
                <a:lnTo>
                  <a:pt x="0" y="153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59428" y="5327527"/>
            <a:ext cx="482180" cy="764263"/>
          </a:xfrm>
          <a:custGeom>
            <a:avLst/>
            <a:gdLst/>
            <a:ahLst/>
            <a:cxnLst/>
            <a:rect l="l" t="t" r="r" b="b"/>
            <a:pathLst>
              <a:path w="482180" h="764263">
                <a:moveTo>
                  <a:pt x="0" y="0"/>
                </a:moveTo>
                <a:lnTo>
                  <a:pt x="482180" y="0"/>
                </a:lnTo>
                <a:lnTo>
                  <a:pt x="482180" y="764263"/>
                </a:lnTo>
                <a:lnTo>
                  <a:pt x="0" y="764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34447" y="6003112"/>
            <a:ext cx="611549" cy="969314"/>
          </a:xfrm>
          <a:custGeom>
            <a:avLst/>
            <a:gdLst/>
            <a:ahLst/>
            <a:cxnLst/>
            <a:rect l="l" t="t" r="r" b="b"/>
            <a:pathLst>
              <a:path w="611549" h="969314">
                <a:moveTo>
                  <a:pt x="0" y="0"/>
                </a:moveTo>
                <a:lnTo>
                  <a:pt x="611550" y="0"/>
                </a:lnTo>
                <a:lnTo>
                  <a:pt x="611550" y="969315"/>
                </a:lnTo>
                <a:lnTo>
                  <a:pt x="0" y="96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95335" y="5873868"/>
            <a:ext cx="387316" cy="613901"/>
          </a:xfrm>
          <a:custGeom>
            <a:avLst/>
            <a:gdLst/>
            <a:ahLst/>
            <a:cxnLst/>
            <a:rect l="l" t="t" r="r" b="b"/>
            <a:pathLst>
              <a:path w="387316" h="613901">
                <a:moveTo>
                  <a:pt x="0" y="0"/>
                </a:moveTo>
                <a:lnTo>
                  <a:pt x="387316" y="0"/>
                </a:lnTo>
                <a:lnTo>
                  <a:pt x="387316" y="613901"/>
                </a:lnTo>
                <a:lnTo>
                  <a:pt x="0" y="613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14245" y="5070173"/>
            <a:ext cx="395753" cy="627274"/>
          </a:xfrm>
          <a:custGeom>
            <a:avLst/>
            <a:gdLst/>
            <a:ahLst/>
            <a:cxnLst/>
            <a:rect l="l" t="t" r="r" b="b"/>
            <a:pathLst>
              <a:path w="395753" h="627274">
                <a:moveTo>
                  <a:pt x="0" y="0"/>
                </a:moveTo>
                <a:lnTo>
                  <a:pt x="395753" y="0"/>
                </a:lnTo>
                <a:lnTo>
                  <a:pt x="395753" y="627274"/>
                </a:lnTo>
                <a:lnTo>
                  <a:pt x="0" y="6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13855" y="5760402"/>
            <a:ext cx="18315706" cy="4062417"/>
            <a:chOff x="0" y="-38100"/>
            <a:chExt cx="4823890" cy="874827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98" y="0"/>
              <a:ext cx="4816592" cy="836727"/>
            </a:xfrm>
            <a:custGeom>
              <a:avLst/>
              <a:gdLst/>
              <a:ahLst/>
              <a:cxnLst/>
              <a:rect l="l" t="t" r="r" b="b"/>
              <a:pathLst>
                <a:path w="4816592" h="836727">
                  <a:moveTo>
                    <a:pt x="0" y="0"/>
                  </a:moveTo>
                  <a:lnTo>
                    <a:pt x="4816592" y="0"/>
                  </a:lnTo>
                  <a:lnTo>
                    <a:pt x="4816592" y="836727"/>
                  </a:lnTo>
                  <a:lnTo>
                    <a:pt x="0" y="836727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816593" cy="874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0618" y="1632546"/>
            <a:ext cx="7634469" cy="4294389"/>
          </a:xfrm>
          <a:custGeom>
            <a:avLst/>
            <a:gdLst/>
            <a:ahLst/>
            <a:cxnLst/>
            <a:rect l="l" t="t" r="r" b="b"/>
            <a:pathLst>
              <a:path w="7634469" h="4294389">
                <a:moveTo>
                  <a:pt x="0" y="0"/>
                </a:moveTo>
                <a:lnTo>
                  <a:pt x="7634468" y="0"/>
                </a:lnTo>
                <a:lnTo>
                  <a:pt x="7634468" y="4294389"/>
                </a:lnTo>
                <a:lnTo>
                  <a:pt x="0" y="4294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87732" y="6748311"/>
            <a:ext cx="12512535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nl-NL" sz="8000" dirty="0">
                <a:solidFill>
                  <a:srgbClr val="000000"/>
                </a:solidFill>
                <a:latin typeface="Rosario Bold"/>
              </a:rPr>
              <a:t>Aan welke woorden </a:t>
            </a:r>
          </a:p>
          <a:p>
            <a:pPr algn="ctr">
              <a:lnSpc>
                <a:spcPts val="8480"/>
              </a:lnSpc>
            </a:pPr>
            <a:r>
              <a:rPr lang="nl-NL" sz="8000" dirty="0">
                <a:solidFill>
                  <a:srgbClr val="000000"/>
                </a:solidFill>
                <a:latin typeface="Rosario Bold"/>
              </a:rPr>
              <a:t>denkt u bij ‘wonen’?</a:t>
            </a:r>
            <a:endParaRPr lang="en-US" sz="8000" dirty="0">
              <a:solidFill>
                <a:srgbClr val="000000"/>
              </a:solidFill>
              <a:latin typeface="Rosario Bold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0CC6247-CB33-FBFF-54D5-EC129FE3BE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85887" y="826120"/>
            <a:ext cx="969217" cy="1536222"/>
          </a:xfrm>
          <a:custGeom>
            <a:avLst/>
            <a:gdLst/>
            <a:ahLst/>
            <a:cxnLst/>
            <a:rect l="l" t="t" r="r" b="b"/>
            <a:pathLst>
              <a:path w="969217" h="1536222">
                <a:moveTo>
                  <a:pt x="0" y="0"/>
                </a:moveTo>
                <a:lnTo>
                  <a:pt x="969217" y="0"/>
                </a:lnTo>
                <a:lnTo>
                  <a:pt x="969217" y="1536222"/>
                </a:lnTo>
                <a:lnTo>
                  <a:pt x="0" y="153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C9505B27-99CD-C8F2-1BC4-34326963F0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08116" y="362322"/>
            <a:ext cx="611080" cy="968571"/>
          </a:xfrm>
          <a:custGeom>
            <a:avLst/>
            <a:gdLst/>
            <a:ahLst/>
            <a:cxnLst/>
            <a:rect l="l" t="t" r="r" b="b"/>
            <a:pathLst>
              <a:path w="611080" h="968571">
                <a:moveTo>
                  <a:pt x="0" y="0"/>
                </a:moveTo>
                <a:lnTo>
                  <a:pt x="611080" y="0"/>
                </a:lnTo>
                <a:lnTo>
                  <a:pt x="611080" y="968571"/>
                </a:lnTo>
                <a:lnTo>
                  <a:pt x="0" y="968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597EA2A-E955-742E-8917-DE3BC800DB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5000" y="562782"/>
            <a:ext cx="969217" cy="1536222"/>
          </a:xfrm>
          <a:custGeom>
            <a:avLst/>
            <a:gdLst/>
            <a:ahLst/>
            <a:cxnLst/>
            <a:rect l="l" t="t" r="r" b="b"/>
            <a:pathLst>
              <a:path w="969217" h="1536222">
                <a:moveTo>
                  <a:pt x="0" y="0"/>
                </a:moveTo>
                <a:lnTo>
                  <a:pt x="969216" y="0"/>
                </a:lnTo>
                <a:lnTo>
                  <a:pt x="969216" y="1536222"/>
                </a:lnTo>
                <a:lnTo>
                  <a:pt x="0" y="153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486D4FFA-A6F0-39A7-68F5-22CB208A9B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90433" y="960973"/>
            <a:ext cx="482180" cy="764263"/>
          </a:xfrm>
          <a:custGeom>
            <a:avLst/>
            <a:gdLst/>
            <a:ahLst/>
            <a:cxnLst/>
            <a:rect l="l" t="t" r="r" b="b"/>
            <a:pathLst>
              <a:path w="482180" h="764263">
                <a:moveTo>
                  <a:pt x="0" y="0"/>
                </a:moveTo>
                <a:lnTo>
                  <a:pt x="482180" y="0"/>
                </a:lnTo>
                <a:lnTo>
                  <a:pt x="482180" y="764263"/>
                </a:lnTo>
                <a:lnTo>
                  <a:pt x="0" y="764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A66C4FD7-F58A-C787-111E-337F8F5E69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65452" y="1636558"/>
            <a:ext cx="611549" cy="969314"/>
          </a:xfrm>
          <a:custGeom>
            <a:avLst/>
            <a:gdLst/>
            <a:ahLst/>
            <a:cxnLst/>
            <a:rect l="l" t="t" r="r" b="b"/>
            <a:pathLst>
              <a:path w="611549" h="969314">
                <a:moveTo>
                  <a:pt x="0" y="0"/>
                </a:moveTo>
                <a:lnTo>
                  <a:pt x="611550" y="0"/>
                </a:lnTo>
                <a:lnTo>
                  <a:pt x="611550" y="969315"/>
                </a:lnTo>
                <a:lnTo>
                  <a:pt x="0" y="96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B86C2706-73B7-73B9-191E-C2A5B07479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6340" y="1507314"/>
            <a:ext cx="387316" cy="613901"/>
          </a:xfrm>
          <a:custGeom>
            <a:avLst/>
            <a:gdLst/>
            <a:ahLst/>
            <a:cxnLst/>
            <a:rect l="l" t="t" r="r" b="b"/>
            <a:pathLst>
              <a:path w="387316" h="613901">
                <a:moveTo>
                  <a:pt x="0" y="0"/>
                </a:moveTo>
                <a:lnTo>
                  <a:pt x="387316" y="0"/>
                </a:lnTo>
                <a:lnTo>
                  <a:pt x="387316" y="613901"/>
                </a:lnTo>
                <a:lnTo>
                  <a:pt x="0" y="613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B75FF82-4211-D359-9B9C-EB0443BD50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45250" y="703619"/>
            <a:ext cx="395753" cy="627274"/>
          </a:xfrm>
          <a:custGeom>
            <a:avLst/>
            <a:gdLst/>
            <a:ahLst/>
            <a:cxnLst/>
            <a:rect l="l" t="t" r="r" b="b"/>
            <a:pathLst>
              <a:path w="395753" h="627274">
                <a:moveTo>
                  <a:pt x="0" y="0"/>
                </a:moveTo>
                <a:lnTo>
                  <a:pt x="395753" y="0"/>
                </a:lnTo>
                <a:lnTo>
                  <a:pt x="395753" y="627274"/>
                </a:lnTo>
                <a:lnTo>
                  <a:pt x="0" y="6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72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1500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5831487" y="893021"/>
            <a:ext cx="10270435" cy="1354855"/>
            <a:chOff x="0" y="0"/>
            <a:chExt cx="13693914" cy="1806474"/>
          </a:xfrm>
        </p:grpSpPr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3693914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sario Bold"/>
                  <a:ea typeface="+mn-ea"/>
                  <a:cs typeface="+mn-cs"/>
                </a:rPr>
                <a:t>Positieve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sario Bold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sario Bold"/>
                  <a:ea typeface="+mn-ea"/>
                  <a:cs typeface="+mn-cs"/>
                </a:rPr>
                <a:t>gezondheid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ario Bold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492206"/>
              <a:ext cx="13693914" cy="314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31487" y="1844712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2794870" y="3162300"/>
            <a:ext cx="13592305" cy="1491153"/>
            <a:chOff x="0" y="0"/>
            <a:chExt cx="3579866" cy="557125"/>
          </a:xfrm>
          <a:solidFill>
            <a:schemeClr val="bg1">
              <a:lumMod val="85000"/>
            </a:schemeClr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579866" cy="557125"/>
            </a:xfrm>
            <a:custGeom>
              <a:avLst/>
              <a:gdLst/>
              <a:ahLst/>
              <a:cxnLst/>
              <a:rect l="l" t="t" r="r" b="b"/>
              <a:pathLst>
                <a:path w="3579866" h="557125">
                  <a:moveTo>
                    <a:pt x="29049" y="0"/>
                  </a:moveTo>
                  <a:lnTo>
                    <a:pt x="3550818" y="0"/>
                  </a:lnTo>
                  <a:cubicBezTo>
                    <a:pt x="3566861" y="0"/>
                    <a:pt x="3579866" y="13006"/>
                    <a:pt x="3579866" y="29049"/>
                  </a:cubicBezTo>
                  <a:lnTo>
                    <a:pt x="3579866" y="528076"/>
                  </a:lnTo>
                  <a:cubicBezTo>
                    <a:pt x="3579866" y="535780"/>
                    <a:pt x="3576806" y="543169"/>
                    <a:pt x="3571358" y="548617"/>
                  </a:cubicBezTo>
                  <a:cubicBezTo>
                    <a:pt x="3565911" y="554064"/>
                    <a:pt x="3558522" y="557125"/>
                    <a:pt x="3550818" y="557125"/>
                  </a:cubicBezTo>
                  <a:lnTo>
                    <a:pt x="29049" y="557125"/>
                  </a:lnTo>
                  <a:cubicBezTo>
                    <a:pt x="13006" y="557125"/>
                    <a:pt x="0" y="544119"/>
                    <a:pt x="0" y="528076"/>
                  </a:cubicBezTo>
                  <a:lnTo>
                    <a:pt x="0" y="29049"/>
                  </a:lnTo>
                  <a:cubicBezTo>
                    <a:pt x="0" y="21344"/>
                    <a:pt x="3060" y="13956"/>
                    <a:pt x="8508" y="8508"/>
                  </a:cubicBezTo>
                  <a:cubicBezTo>
                    <a:pt x="13956" y="3060"/>
                    <a:pt x="21344" y="0"/>
                    <a:pt x="290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0"/>
              <a:ext cx="3579866" cy="7476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84457" y="2926348"/>
            <a:ext cx="12917466" cy="115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'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Gezondheid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het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vermogen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om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aan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passen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je eigen regie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voeren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, in het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licht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van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sociale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fysieke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emotionele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uitdagingen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 van het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leven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 Bold" panose="020B0604020202020204" charset="0"/>
                <a:ea typeface="Open Sans Bold Bold" panose="020B0604020202020204" charset="0"/>
                <a:cs typeface="Open Sans Bold Bold" panose="020B0604020202020204" charset="0"/>
              </a:rPr>
              <a:t>.'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26860" y="5139227"/>
            <a:ext cx="12847047" cy="238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•De </a:t>
            </a:r>
            <a:r>
              <a:rPr lang="en-US" sz="2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voelt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kracht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aangesproken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zwakte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•De </a:t>
            </a:r>
            <a:r>
              <a:rPr lang="en-US" sz="2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heeft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naast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ziekte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heel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gezondheid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hiermee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aangesproken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72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7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/>
                <a:ea typeface="+mn-ea"/>
                <a:cs typeface="+mn-cs"/>
              </a:rPr>
              <a:t>UW LOGO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62200" y="52331"/>
            <a:ext cx="13858817" cy="9424333"/>
          </a:xfrm>
          <a:custGeom>
            <a:avLst/>
            <a:gdLst/>
            <a:ahLst/>
            <a:cxnLst/>
            <a:rect l="l" t="t" r="r" b="b"/>
            <a:pathLst>
              <a:path w="14364705" h="10155847">
                <a:moveTo>
                  <a:pt x="0" y="0"/>
                </a:moveTo>
                <a:lnTo>
                  <a:pt x="14364705" y="0"/>
                </a:lnTo>
                <a:lnTo>
                  <a:pt x="14364705" y="10155846"/>
                </a:lnTo>
                <a:lnTo>
                  <a:pt x="0" y="10155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162" y="9565877"/>
            <a:ext cx="8642591" cy="48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3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1500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25B59E2-BB9F-1B8C-9E92-FF2A13C3FF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1BA3390-EEE0-759A-2CA5-F69A4317DB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985AF6D-5C47-64DE-3644-077B7B0B50C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7">
            <a:extLst>
              <a:ext uri="{FF2B5EF4-FFF2-40B4-BE49-F238E27FC236}">
                <a16:creationId xmlns:a16="http://schemas.microsoft.com/office/drawing/2014/main" id="{FCECE4E5-210F-F76E-5538-9DC46D5016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720" y="897726"/>
            <a:ext cx="1394849" cy="28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7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 Bold"/>
                <a:ea typeface="+mn-ea"/>
                <a:cs typeface="+mn-cs"/>
              </a:rPr>
              <a:t>UW LOGO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4317146"/>
            <a:ext cx="4419600" cy="5550754"/>
            <a:chOff x="0" y="0"/>
            <a:chExt cx="2907836" cy="1777577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907836" cy="1777577"/>
            </a:xfrm>
            <a:custGeom>
              <a:avLst/>
              <a:gdLst/>
              <a:ahLst/>
              <a:cxnLst/>
              <a:rect l="l" t="t" r="r" b="b"/>
              <a:pathLst>
                <a:path w="2907836" h="1777577">
                  <a:moveTo>
                    <a:pt x="0" y="0"/>
                  </a:moveTo>
                  <a:lnTo>
                    <a:pt x="2907836" y="0"/>
                  </a:lnTo>
                  <a:lnTo>
                    <a:pt x="2907836" y="1777577"/>
                  </a:lnTo>
                  <a:lnTo>
                    <a:pt x="0" y="1777577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" name="Group 4"/>
          <p:cNvGrpSpPr>
            <a:grpSpLocks noGrp="1" noUngrp="1" noRot="1" noChangeAspect="1" noMove="1" noResize="1"/>
          </p:cNvGrpSpPr>
          <p:nvPr/>
        </p:nvGrpSpPr>
        <p:grpSpPr>
          <a:xfrm>
            <a:off x="2" y="-28947"/>
            <a:ext cx="4419600" cy="6391648"/>
            <a:chOff x="0" y="0"/>
            <a:chExt cx="6629400" cy="6297930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629400" cy="6297930"/>
            </a:xfrm>
            <a:custGeom>
              <a:avLst/>
              <a:gdLst/>
              <a:ahLst/>
              <a:cxnLst/>
              <a:rect l="l" t="t" r="r" b="b"/>
              <a:pathLst>
                <a:path w="6629400" h="6297930">
                  <a:moveTo>
                    <a:pt x="0" y="0"/>
                  </a:moveTo>
                  <a:lnTo>
                    <a:pt x="0" y="4345940"/>
                  </a:lnTo>
                  <a:cubicBezTo>
                    <a:pt x="0" y="5424170"/>
                    <a:pt x="873760" y="6297930"/>
                    <a:pt x="1951990" y="6297930"/>
                  </a:cubicBezTo>
                  <a:lnTo>
                    <a:pt x="1951990" y="6297930"/>
                  </a:lnTo>
                  <a:cubicBezTo>
                    <a:pt x="2943860" y="6297930"/>
                    <a:pt x="3764280" y="5557520"/>
                    <a:pt x="3887470" y="4598670"/>
                  </a:cubicBezTo>
                  <a:lnTo>
                    <a:pt x="6629400" y="6297930"/>
                  </a:lnTo>
                  <a:lnTo>
                    <a:pt x="6629400" y="4677410"/>
                  </a:lnTo>
                  <a:cubicBezTo>
                    <a:pt x="6629400" y="2094230"/>
                    <a:pt x="4535170" y="0"/>
                    <a:pt x="1951990" y="0"/>
                  </a:cubicBezTo>
                  <a:lnTo>
                    <a:pt x="195199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888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5690570" y="1043045"/>
            <a:ext cx="8882699" cy="1851429"/>
            <a:chOff x="0" y="0"/>
            <a:chExt cx="11843598" cy="2468571"/>
          </a:xfrm>
        </p:grpSpPr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9525"/>
              <a:ext cx="11843598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7999">
                  <a:solidFill>
                    <a:srgbClr val="000000"/>
                  </a:solidFill>
                  <a:latin typeface="Rosario Bold"/>
                </a:rPr>
                <a:t>Wonen</a:t>
              </a:r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790656"/>
              <a:ext cx="11843598" cy="678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sp>
        <p:nvSpPr>
          <p:cNvPr id="12" name="AutoShape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0570" y="2375470"/>
            <a:ext cx="6906861" cy="0"/>
          </a:xfrm>
          <a:prstGeom prst="line">
            <a:avLst/>
          </a:prstGeom>
          <a:ln w="38100" cap="rnd">
            <a:solidFill>
              <a:srgbClr val="F1EEE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64843" y="3286871"/>
            <a:ext cx="12194457" cy="425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1980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woonden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ongeveer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37% van de 80-plussers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zelfstandig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thuis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 2020 is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89%.</a:t>
            </a:r>
          </a:p>
          <a:p>
            <a:pPr algn="just">
              <a:lnSpc>
                <a:spcPts val="5599"/>
              </a:lnSpc>
            </a:pP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5599"/>
              </a:lnSpc>
            </a:pP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Oorzaak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langere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beter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gezondheid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ouderen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negatiever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beeld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rondom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instellingen</a:t>
            </a: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5951" y="8279133"/>
            <a:ext cx="792857" cy="792857"/>
          </a:xfrm>
          <a:custGeom>
            <a:avLst/>
            <a:gdLst/>
            <a:ahLst/>
            <a:cxnLst/>
            <a:rect l="l" t="t" r="r" b="b"/>
            <a:pathLst>
              <a:path w="792857" h="792857">
                <a:moveTo>
                  <a:pt x="0" y="0"/>
                </a:moveTo>
                <a:lnTo>
                  <a:pt x="792857" y="0"/>
                </a:lnTo>
                <a:lnTo>
                  <a:pt x="792857" y="792856"/>
                </a:lnTo>
                <a:lnTo>
                  <a:pt x="0" y="79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A6A42E19-7C81-C9D6-FEEC-0D6F5EBBC6D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9387451"/>
            <a:ext cx="18288000" cy="899549"/>
            <a:chOff x="0" y="0"/>
            <a:chExt cx="6902367" cy="97192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A96DCF4-F600-12F3-EA59-F6F6370E18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902367" cy="971924"/>
            </a:xfrm>
            <a:custGeom>
              <a:avLst/>
              <a:gdLst/>
              <a:ahLst/>
              <a:cxnLst/>
              <a:rect l="l" t="t" r="r" b="b"/>
              <a:pathLst>
                <a:path w="6902367" h="971924">
                  <a:moveTo>
                    <a:pt x="0" y="0"/>
                  </a:moveTo>
                  <a:lnTo>
                    <a:pt x="6902367" y="0"/>
                  </a:lnTo>
                  <a:lnTo>
                    <a:pt x="6902367" y="971924"/>
                  </a:lnTo>
                  <a:lnTo>
                    <a:pt x="0" y="971924"/>
                  </a:lnTo>
                  <a:close/>
                </a:path>
              </a:pathLst>
            </a:custGeom>
            <a:solidFill>
              <a:srgbClr val="F1EEE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B8EF469-2BB4-62B7-BC45-F1C13C78BB4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6902367" cy="1000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45008EED3B6D469C950275FB9573BD" ma:contentTypeVersion="14" ma:contentTypeDescription="Een nieuw document maken." ma:contentTypeScope="" ma:versionID="a537babad1e034432384b01c2eca9e25">
  <xsd:schema xmlns:xsd="http://www.w3.org/2001/XMLSchema" xmlns:xs="http://www.w3.org/2001/XMLSchema" xmlns:p="http://schemas.microsoft.com/office/2006/metadata/properties" xmlns:ns2="23703fb7-1dd0-4bd1-a10e-cdc6897e4ed2" xmlns:ns3="5c3a9949-76f0-4ca6-8bf6-c18fbed1062f" targetNamespace="http://schemas.microsoft.com/office/2006/metadata/properties" ma:root="true" ma:fieldsID="60a2aead49827b880b1ac2398263e931" ns2:_="" ns3:_="">
    <xsd:import namespace="23703fb7-1dd0-4bd1-a10e-cdc6897e4ed2"/>
    <xsd:import namespace="5c3a9949-76f0-4ca6-8bf6-c18fbed10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03fb7-1dd0-4bd1-a10e-cdc6897e4e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c0aa68d-9e68-4059-ad82-fcc8655c64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a9949-76f0-4ca6-8bf6-c18fbed10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2f65023-37d2-4929-94fa-1e72f2225098}" ma:internalName="TaxCatchAll" ma:showField="CatchAllData" ma:web="5c3a9949-76f0-4ca6-8bf6-c18fbed10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3a9949-76f0-4ca6-8bf6-c18fbed1062f" xsi:nil="true"/>
    <lcf76f155ced4ddcb4097134ff3c332f xmlns="23703fb7-1dd0-4bd1-a10e-cdc6897e4ed2">
      <Terms xmlns="http://schemas.microsoft.com/office/infopath/2007/PartnerControls"/>
    </lcf76f155ced4ddcb4097134ff3c332f>
    <SharedWithUsers xmlns="5c3a9949-76f0-4ca6-8bf6-c18fbed1062f">
      <UserInfo>
        <DisplayName>Renee Seuren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313C32F-47F5-42A8-94A2-7877551755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5A4E9-103E-4358-84DF-3589D8B3A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03fb7-1dd0-4bd1-a10e-cdc6897e4ed2"/>
    <ds:schemaRef ds:uri="5c3a9949-76f0-4ca6-8bf6-c18fbed106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EC635F-9C29-46ED-8DDF-247B56D5BE1D}">
  <ds:schemaRefs>
    <ds:schemaRef ds:uri="http://schemas.microsoft.com/office/2006/documentManagement/types"/>
    <ds:schemaRef ds:uri="23703fb7-1dd0-4bd1-a10e-cdc6897e4ed2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c3a9949-76f0-4ca6-8bf6-c18fbed1062f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594</Words>
  <Application>Microsoft Office PowerPoint</Application>
  <PresentationFormat>Aangepast</PresentationFormat>
  <Paragraphs>123</Paragraphs>
  <Slides>23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6" baseType="lpstr">
      <vt:lpstr>Open Sans Bold</vt:lpstr>
      <vt:lpstr>Montserrat Bold Italics</vt:lpstr>
      <vt:lpstr>Montserrat Classic Bold</vt:lpstr>
      <vt:lpstr>Open Sans Bold Bold</vt:lpstr>
      <vt:lpstr>Montserrat Bold</vt:lpstr>
      <vt:lpstr>Calibri</vt:lpstr>
      <vt:lpstr>Inter 1</vt:lpstr>
      <vt:lpstr>Arial</vt:lpstr>
      <vt:lpstr>Rosario Bold</vt:lpstr>
      <vt:lpstr>Montserrat Italics</vt:lpstr>
      <vt:lpstr>Open Sans</vt:lpstr>
      <vt:lpstr>Montserrat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programma pakket: wonen</dc:title>
  <dc:creator>Anne De Groote</dc:creator>
  <cp:lastModifiedBy>Anne De Groote</cp:lastModifiedBy>
  <cp:revision>2</cp:revision>
  <dcterms:created xsi:type="dcterms:W3CDTF">2006-08-16T00:00:00Z</dcterms:created>
  <dcterms:modified xsi:type="dcterms:W3CDTF">2024-03-20T13:50:51Z</dcterms:modified>
  <dc:identifier>DAFppSXW50I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0x010100D045008EED3B6D469C950275FB9573BD</vt:lpwstr>
  </property>
  <property fmtid="{D5CDD505-2E9C-101B-9397-08002B2CF9AE}" pid="3" name="MediaServiceImageTags">
    <vt:lpwstr/>
  </property>
</Properties>
</file>