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5"/>
  </p:notesMasterIdLst>
  <p:sldIdLst>
    <p:sldId id="256" r:id="rId5"/>
    <p:sldId id="260" r:id="rId6"/>
    <p:sldId id="275" r:id="rId7"/>
    <p:sldId id="258" r:id="rId8"/>
    <p:sldId id="276" r:id="rId9"/>
    <p:sldId id="281" r:id="rId10"/>
    <p:sldId id="261" r:id="rId11"/>
    <p:sldId id="280" r:id="rId12"/>
    <p:sldId id="262" r:id="rId13"/>
    <p:sldId id="263" r:id="rId14"/>
    <p:sldId id="264" r:id="rId15"/>
    <p:sldId id="266" r:id="rId16"/>
    <p:sldId id="265" r:id="rId17"/>
    <p:sldId id="269" r:id="rId18"/>
    <p:sldId id="267" r:id="rId19"/>
    <p:sldId id="268" r:id="rId20"/>
    <p:sldId id="270" r:id="rId21"/>
    <p:sldId id="271" r:id="rId22"/>
    <p:sldId id="282" r:id="rId23"/>
    <p:sldId id="278" r:id="rId24"/>
  </p:sldIdLst>
  <p:sldSz cx="18288000" cy="10287000"/>
  <p:notesSz cx="6858000" cy="9144000"/>
  <p:embeddedFontLst>
    <p:embeddedFont>
      <p:font typeface="Inter 1" panose="020B0604020202020204" charset="0"/>
      <p:regular r:id="rId26"/>
    </p:embeddedFont>
    <p:embeddedFont>
      <p:font typeface="Montserrat" panose="00000500000000000000" pitchFamily="2" charset="0"/>
      <p:regular r:id="rId27"/>
      <p:bold r:id="rId28"/>
      <p:italic r:id="rId29"/>
      <p:boldItalic r:id="rId30"/>
    </p:embeddedFont>
    <p:embeddedFont>
      <p:font typeface="Montserrat Bold" panose="00000800000000000000" charset="0"/>
      <p:regular r:id="rId31"/>
      <p:bold r:id="rId32"/>
    </p:embeddedFont>
    <p:embeddedFont>
      <p:font typeface="Montserrat Bold Italics" panose="020B0604020202020204" charset="0"/>
      <p:regular r:id="rId33"/>
    </p:embeddedFont>
    <p:embeddedFont>
      <p:font typeface="Montserrat Classic Bold" panose="020B0604020202020204" charset="0"/>
      <p:regular r:id="rId34"/>
    </p:embeddedFont>
    <p:embeddedFont>
      <p:font typeface="Montserrat Italics" panose="020B0604020202020204" charset="0"/>
      <p:regular r:id="rId35"/>
    </p:embeddedFont>
    <p:embeddedFont>
      <p:font typeface="Open Sans" panose="020B0606030504020204" pitchFamily="34" charset="0"/>
      <p:regular r:id="rId36"/>
      <p:bold r:id="rId37"/>
      <p:italic r:id="rId38"/>
      <p:boldItalic r:id="rId39"/>
    </p:embeddedFont>
    <p:embeddedFont>
      <p:font typeface="Open Sans Bold" panose="020B0806030504020204" charset="0"/>
      <p:regular r:id="rId40"/>
      <p:bold r:id="rId41"/>
    </p:embeddedFont>
    <p:embeddedFont>
      <p:font typeface="Open Sans Bold Bold" panose="020B0604020202020204" charset="0"/>
      <p:regular r:id="rId42"/>
    </p:embeddedFont>
    <p:embeddedFont>
      <p:font typeface="Rosario Bold" panose="020B0604020202020204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6A71070-BAE9-79AB-547C-F4FE0EA6CD56}" name="Anne De Groote" initials="Ad" userId="S::a.degroote@twentsekoers.nl::83f00fe3-6dac-4fb8-816b-873fad3d427e" providerId="AD"/>
  <p188:author id="{4613EC92-98FC-C175-E62E-1F047EB5EF00}" name="Renee Seuren" initials="RS" userId="S::r.seuren@samentwente.nl::633b210b-255b-4674-9115-26098ca41ee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C92ADA-A882-45C4-9EF4-0FFBA6077601}" v="4" dt="2024-03-20T13:40:45.9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76" autoAdjust="0"/>
    <p:restoredTop sz="94622" autoAdjust="0"/>
  </p:normalViewPr>
  <p:slideViewPr>
    <p:cSldViewPr>
      <p:cViewPr varScale="1">
        <p:scale>
          <a:sx n="68" d="100"/>
          <a:sy n="68" d="100"/>
        </p:scale>
        <p:origin x="62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tableStyles" Target="tableStyles.xml"/><Relationship Id="rId50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4.fntdata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De Groote" userId="83f00fe3-6dac-4fb8-816b-873fad3d427e" providerId="ADAL" clId="{F3B62DA8-5244-4B85-A53D-24D39FAE6D3D}"/>
    <pc:docChg chg="undo custSel addSld delSld modSld sldOrd">
      <pc:chgData name="Anne De Groote" userId="83f00fe3-6dac-4fb8-816b-873fad3d427e" providerId="ADAL" clId="{F3B62DA8-5244-4B85-A53D-24D39FAE6D3D}" dt="2023-11-20T12:44:46.327" v="326" actId="34135"/>
      <pc:docMkLst>
        <pc:docMk/>
      </pc:docMkLst>
      <pc:sldChg chg="modSp mod">
        <pc:chgData name="Anne De Groote" userId="83f00fe3-6dac-4fb8-816b-873fad3d427e" providerId="ADAL" clId="{F3B62DA8-5244-4B85-A53D-24D39FAE6D3D}" dt="2023-11-14T11:15:30.558" v="111" actId="34135"/>
        <pc:sldMkLst>
          <pc:docMk/>
          <pc:sldMk cId="0" sldId="256"/>
        </pc:sldMkLst>
        <pc:spChg chg="mod">
          <ac:chgData name="Anne De Groote" userId="83f00fe3-6dac-4fb8-816b-873fad3d427e" providerId="ADAL" clId="{F3B62DA8-5244-4B85-A53D-24D39FAE6D3D}" dt="2023-11-14T11:15:30.558" v="111" actId="34135"/>
          <ac:spMkLst>
            <pc:docMk/>
            <pc:sldMk cId="0" sldId="256"/>
            <ac:spMk id="5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5:30.558" v="111" actId="34135"/>
          <ac:spMkLst>
            <pc:docMk/>
            <pc:sldMk cId="0" sldId="256"/>
            <ac:spMk id="6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5:30.558" v="111" actId="34135"/>
          <ac:spMkLst>
            <pc:docMk/>
            <pc:sldMk cId="0" sldId="256"/>
            <ac:spMk id="10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5:30.558" v="111" actId="34135"/>
          <ac:spMkLst>
            <pc:docMk/>
            <pc:sldMk cId="0" sldId="256"/>
            <ac:spMk id="11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5:30.558" v="111" actId="34135"/>
          <ac:spMkLst>
            <pc:docMk/>
            <pc:sldMk cId="0" sldId="256"/>
            <ac:spMk id="12" creationId="{00000000-0000-0000-0000-000000000000}"/>
          </ac:spMkLst>
        </pc:spChg>
      </pc:sldChg>
      <pc:sldChg chg="addSp delSp modSp mod">
        <pc:chgData name="Anne De Groote" userId="83f00fe3-6dac-4fb8-816b-873fad3d427e" providerId="ADAL" clId="{F3B62DA8-5244-4B85-A53D-24D39FAE6D3D}" dt="2023-11-20T12:44:46.327" v="326" actId="34135"/>
        <pc:sldMkLst>
          <pc:docMk/>
          <pc:sldMk cId="0" sldId="258"/>
        </pc:sldMkLst>
        <pc:spChg chg="mod">
          <ac:chgData name="Anne De Groote" userId="83f00fe3-6dac-4fb8-816b-873fad3d427e" providerId="ADAL" clId="{F3B62DA8-5244-4B85-A53D-24D39FAE6D3D}" dt="2023-11-14T11:16:08.529" v="114" actId="34135"/>
          <ac:spMkLst>
            <pc:docMk/>
            <pc:sldMk cId="0" sldId="258"/>
            <ac:spMk id="3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6:08.529" v="114" actId="34135"/>
          <ac:spMkLst>
            <pc:docMk/>
            <pc:sldMk cId="0" sldId="258"/>
            <ac:spMk id="4" creationId="{00000000-0000-0000-0000-000000000000}"/>
          </ac:spMkLst>
        </pc:spChg>
        <pc:spChg chg="del mod">
          <ac:chgData name="Anne De Groote" userId="83f00fe3-6dac-4fb8-816b-873fad3d427e" providerId="ADAL" clId="{F3B62DA8-5244-4B85-A53D-24D39FAE6D3D}" dt="2023-11-20T12:43:40.669" v="319" actId="478"/>
          <ac:spMkLst>
            <pc:docMk/>
            <pc:sldMk cId="0" sldId="258"/>
            <ac:spMk id="5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6:08.529" v="114" actId="34135"/>
          <ac:spMkLst>
            <pc:docMk/>
            <pc:sldMk cId="0" sldId="258"/>
            <ac:spMk id="6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6:08.529" v="114" actId="34135"/>
          <ac:spMkLst>
            <pc:docMk/>
            <pc:sldMk cId="0" sldId="258"/>
            <ac:spMk id="7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6:08.529" v="114" actId="34135"/>
          <ac:spMkLst>
            <pc:docMk/>
            <pc:sldMk cId="0" sldId="258"/>
            <ac:spMk id="8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6:08.529" v="114" actId="34135"/>
          <ac:spMkLst>
            <pc:docMk/>
            <pc:sldMk cId="0" sldId="258"/>
            <ac:spMk id="9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6:08.529" v="114" actId="34135"/>
          <ac:spMkLst>
            <pc:docMk/>
            <pc:sldMk cId="0" sldId="258"/>
            <ac:spMk id="10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6:08.529" v="114" actId="34135"/>
          <ac:spMkLst>
            <pc:docMk/>
            <pc:sldMk cId="0" sldId="258"/>
            <ac:spMk id="11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6:08.529" v="114" actId="34135"/>
          <ac:spMkLst>
            <pc:docMk/>
            <pc:sldMk cId="0" sldId="258"/>
            <ac:spMk id="12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6:08.529" v="114" actId="34135"/>
          <ac:spMkLst>
            <pc:docMk/>
            <pc:sldMk cId="0" sldId="258"/>
            <ac:spMk id="13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6:08.529" v="114" actId="34135"/>
          <ac:spMkLst>
            <pc:docMk/>
            <pc:sldMk cId="0" sldId="258"/>
            <ac:spMk id="14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6:08.529" v="114" actId="34135"/>
          <ac:spMkLst>
            <pc:docMk/>
            <pc:sldMk cId="0" sldId="258"/>
            <ac:spMk id="15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6:08.529" v="114" actId="34135"/>
          <ac:spMkLst>
            <pc:docMk/>
            <pc:sldMk cId="0" sldId="258"/>
            <ac:spMk id="16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6:08.529" v="114" actId="34135"/>
          <ac:spMkLst>
            <pc:docMk/>
            <pc:sldMk cId="0" sldId="258"/>
            <ac:spMk id="17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6:08.529" v="114" actId="34135"/>
          <ac:spMkLst>
            <pc:docMk/>
            <pc:sldMk cId="0" sldId="258"/>
            <ac:spMk id="18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6:08.529" v="114" actId="34135"/>
          <ac:spMkLst>
            <pc:docMk/>
            <pc:sldMk cId="0" sldId="258"/>
            <ac:spMk id="19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6:08.529" v="114" actId="34135"/>
          <ac:spMkLst>
            <pc:docMk/>
            <pc:sldMk cId="0" sldId="258"/>
            <ac:spMk id="20" creationId="{00000000-0000-0000-0000-000000000000}"/>
          </ac:spMkLst>
        </pc:spChg>
        <pc:grpChg chg="mod">
          <ac:chgData name="Anne De Groote" userId="83f00fe3-6dac-4fb8-816b-873fad3d427e" providerId="ADAL" clId="{F3B62DA8-5244-4B85-A53D-24D39FAE6D3D}" dt="2023-11-14T11:16:08.529" v="114" actId="34135"/>
          <ac:grpSpMkLst>
            <pc:docMk/>
            <pc:sldMk cId="0" sldId="258"/>
            <ac:grpSpMk id="2" creationId="{00000000-0000-0000-0000-000000000000}"/>
          </ac:grpSpMkLst>
        </pc:grpChg>
        <pc:picChg chg="add mod">
          <ac:chgData name="Anne De Groote" userId="83f00fe3-6dac-4fb8-816b-873fad3d427e" providerId="ADAL" clId="{F3B62DA8-5244-4B85-A53D-24D39FAE6D3D}" dt="2023-11-20T12:44:46.327" v="326" actId="34135"/>
          <ac:picMkLst>
            <pc:docMk/>
            <pc:sldMk cId="0" sldId="258"/>
            <ac:picMk id="22" creationId="{7DC296C0-9648-BED1-CC21-A9E1FED7156D}"/>
          </ac:picMkLst>
        </pc:picChg>
      </pc:sldChg>
      <pc:sldChg chg="del">
        <pc:chgData name="Anne De Groote" userId="83f00fe3-6dac-4fb8-816b-873fad3d427e" providerId="ADAL" clId="{F3B62DA8-5244-4B85-A53D-24D39FAE6D3D}" dt="2023-11-13T09:37:50.493" v="95" actId="47"/>
        <pc:sldMkLst>
          <pc:docMk/>
          <pc:sldMk cId="0" sldId="259"/>
        </pc:sldMkLst>
      </pc:sldChg>
      <pc:sldChg chg="modSp mod ord">
        <pc:chgData name="Anne De Groote" userId="83f00fe3-6dac-4fb8-816b-873fad3d427e" providerId="ADAL" clId="{F3B62DA8-5244-4B85-A53D-24D39FAE6D3D}" dt="2023-11-16T08:59:51.914" v="257"/>
        <pc:sldMkLst>
          <pc:docMk/>
          <pc:sldMk cId="0" sldId="260"/>
        </pc:sldMkLst>
        <pc:spChg chg="mod">
          <ac:chgData name="Anne De Groote" userId="83f00fe3-6dac-4fb8-816b-873fad3d427e" providerId="ADAL" clId="{F3B62DA8-5244-4B85-A53D-24D39FAE6D3D}" dt="2023-11-14T11:16:30.946" v="116" actId="34135"/>
          <ac:spMkLst>
            <pc:docMk/>
            <pc:sldMk cId="0" sldId="260"/>
            <ac:spMk id="3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6:30.946" v="116" actId="34135"/>
          <ac:spMkLst>
            <pc:docMk/>
            <pc:sldMk cId="0" sldId="260"/>
            <ac:spMk id="7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6:30.946" v="116" actId="34135"/>
          <ac:spMkLst>
            <pc:docMk/>
            <pc:sldMk cId="0" sldId="260"/>
            <ac:spMk id="8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6:30.946" v="116" actId="34135"/>
          <ac:spMkLst>
            <pc:docMk/>
            <pc:sldMk cId="0" sldId="260"/>
            <ac:spMk id="11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6:30.946" v="116" actId="34135"/>
          <ac:spMkLst>
            <pc:docMk/>
            <pc:sldMk cId="0" sldId="260"/>
            <ac:spMk id="12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6:30.946" v="116" actId="34135"/>
          <ac:spMkLst>
            <pc:docMk/>
            <pc:sldMk cId="0" sldId="260"/>
            <ac:spMk id="13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6:30.946" v="116" actId="34135"/>
          <ac:spMkLst>
            <pc:docMk/>
            <pc:sldMk cId="0" sldId="260"/>
            <ac:spMk id="15" creationId="{01011697-9728-5D65-D251-31DE8DF495D0}"/>
          </ac:spMkLst>
        </pc:spChg>
        <pc:spChg chg="mod">
          <ac:chgData name="Anne De Groote" userId="83f00fe3-6dac-4fb8-816b-873fad3d427e" providerId="ADAL" clId="{F3B62DA8-5244-4B85-A53D-24D39FAE6D3D}" dt="2023-11-14T11:16:30.946" v="116" actId="34135"/>
          <ac:spMkLst>
            <pc:docMk/>
            <pc:sldMk cId="0" sldId="260"/>
            <ac:spMk id="16" creationId="{61E2C049-6479-48FB-02DD-A03010753A03}"/>
          </ac:spMkLst>
        </pc:spChg>
        <pc:grpChg chg="mod">
          <ac:chgData name="Anne De Groote" userId="83f00fe3-6dac-4fb8-816b-873fad3d427e" providerId="ADAL" clId="{F3B62DA8-5244-4B85-A53D-24D39FAE6D3D}" dt="2023-11-14T11:16:30.946" v="116" actId="34135"/>
          <ac:grpSpMkLst>
            <pc:docMk/>
            <pc:sldMk cId="0" sldId="260"/>
            <ac:grpSpMk id="10" creationId="{00000000-0000-0000-0000-000000000000}"/>
          </ac:grpSpMkLst>
        </pc:grpChg>
        <pc:grpChg chg="mod">
          <ac:chgData name="Anne De Groote" userId="83f00fe3-6dac-4fb8-816b-873fad3d427e" providerId="ADAL" clId="{F3B62DA8-5244-4B85-A53D-24D39FAE6D3D}" dt="2023-11-14T11:16:30.946" v="116" actId="34135"/>
          <ac:grpSpMkLst>
            <pc:docMk/>
            <pc:sldMk cId="0" sldId="260"/>
            <ac:grpSpMk id="14" creationId="{F68590C6-2087-D1CD-7244-9BD2898973A2}"/>
          </ac:grpSpMkLst>
        </pc:grpChg>
        <pc:picChg chg="mod">
          <ac:chgData name="Anne De Groote" userId="83f00fe3-6dac-4fb8-816b-873fad3d427e" providerId="ADAL" clId="{F3B62DA8-5244-4B85-A53D-24D39FAE6D3D}" dt="2023-11-14T11:16:34.127" v="117" actId="34136"/>
          <ac:picMkLst>
            <pc:docMk/>
            <pc:sldMk cId="0" sldId="260"/>
            <ac:picMk id="17" creationId="{A487CA12-7C58-1AE8-6F39-EB05910B8218}"/>
          </ac:picMkLst>
        </pc:picChg>
      </pc:sldChg>
      <pc:sldChg chg="modSp mod">
        <pc:chgData name="Anne De Groote" userId="83f00fe3-6dac-4fb8-816b-873fad3d427e" providerId="ADAL" clId="{F3B62DA8-5244-4B85-A53D-24D39FAE6D3D}" dt="2023-11-14T11:16:49.678" v="119" actId="34136"/>
        <pc:sldMkLst>
          <pc:docMk/>
          <pc:sldMk cId="0" sldId="261"/>
        </pc:sldMkLst>
        <pc:spChg chg="mod">
          <ac:chgData name="Anne De Groote" userId="83f00fe3-6dac-4fb8-816b-873fad3d427e" providerId="ADAL" clId="{F3B62DA8-5244-4B85-A53D-24D39FAE6D3D}" dt="2023-11-14T11:16:44.512" v="118" actId="34135"/>
          <ac:spMkLst>
            <pc:docMk/>
            <pc:sldMk cId="0" sldId="261"/>
            <ac:spMk id="3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6:44.512" v="118" actId="34135"/>
          <ac:spMkLst>
            <pc:docMk/>
            <pc:sldMk cId="0" sldId="261"/>
            <ac:spMk id="7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6:44.512" v="118" actId="34135"/>
          <ac:spMkLst>
            <pc:docMk/>
            <pc:sldMk cId="0" sldId="261"/>
            <ac:spMk id="9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6:44.512" v="118" actId="34135"/>
          <ac:spMkLst>
            <pc:docMk/>
            <pc:sldMk cId="0" sldId="261"/>
            <ac:spMk id="10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6:44.512" v="118" actId="34135"/>
          <ac:spMkLst>
            <pc:docMk/>
            <pc:sldMk cId="0" sldId="261"/>
            <ac:spMk id="11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6:44.512" v="118" actId="34135"/>
          <ac:spMkLst>
            <pc:docMk/>
            <pc:sldMk cId="0" sldId="261"/>
            <ac:spMk id="13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6:44.512" v="118" actId="34135"/>
          <ac:spMkLst>
            <pc:docMk/>
            <pc:sldMk cId="0" sldId="261"/>
            <ac:spMk id="14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6:44.512" v="118" actId="34135"/>
          <ac:spMkLst>
            <pc:docMk/>
            <pc:sldMk cId="0" sldId="261"/>
            <ac:spMk id="15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6:44.512" v="118" actId="34135"/>
          <ac:spMkLst>
            <pc:docMk/>
            <pc:sldMk cId="0" sldId="261"/>
            <ac:spMk id="16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6:44.512" v="118" actId="34135"/>
          <ac:spMkLst>
            <pc:docMk/>
            <pc:sldMk cId="0" sldId="261"/>
            <ac:spMk id="18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6:44.512" v="118" actId="34135"/>
          <ac:spMkLst>
            <pc:docMk/>
            <pc:sldMk cId="0" sldId="261"/>
            <ac:spMk id="19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6:44.512" v="118" actId="34135"/>
          <ac:spMkLst>
            <pc:docMk/>
            <pc:sldMk cId="0" sldId="261"/>
            <ac:spMk id="21" creationId="{8CFC47EC-5EE6-02F9-98D0-7B972BE3163F}"/>
          </ac:spMkLst>
        </pc:spChg>
        <pc:spChg chg="mod">
          <ac:chgData name="Anne De Groote" userId="83f00fe3-6dac-4fb8-816b-873fad3d427e" providerId="ADAL" clId="{F3B62DA8-5244-4B85-A53D-24D39FAE6D3D}" dt="2023-11-14T11:16:44.512" v="118" actId="34135"/>
          <ac:spMkLst>
            <pc:docMk/>
            <pc:sldMk cId="0" sldId="261"/>
            <ac:spMk id="22" creationId="{91B41C37-A743-4313-ACA3-1641AA660BE4}"/>
          </ac:spMkLst>
        </pc:spChg>
        <pc:grpChg chg="mod">
          <ac:chgData name="Anne De Groote" userId="83f00fe3-6dac-4fb8-816b-873fad3d427e" providerId="ADAL" clId="{F3B62DA8-5244-4B85-A53D-24D39FAE6D3D}" dt="2023-11-14T11:16:44.512" v="118" actId="34135"/>
          <ac:grpSpMkLst>
            <pc:docMk/>
            <pc:sldMk cId="0" sldId="261"/>
            <ac:grpSpMk id="8" creationId="{00000000-0000-0000-0000-000000000000}"/>
          </ac:grpSpMkLst>
        </pc:grpChg>
        <pc:grpChg chg="mod">
          <ac:chgData name="Anne De Groote" userId="83f00fe3-6dac-4fb8-816b-873fad3d427e" providerId="ADAL" clId="{F3B62DA8-5244-4B85-A53D-24D39FAE6D3D}" dt="2023-11-14T11:16:44.512" v="118" actId="34135"/>
          <ac:grpSpMkLst>
            <pc:docMk/>
            <pc:sldMk cId="0" sldId="261"/>
            <ac:grpSpMk id="12" creationId="{00000000-0000-0000-0000-000000000000}"/>
          </ac:grpSpMkLst>
        </pc:grpChg>
        <pc:grpChg chg="mod">
          <ac:chgData name="Anne De Groote" userId="83f00fe3-6dac-4fb8-816b-873fad3d427e" providerId="ADAL" clId="{F3B62DA8-5244-4B85-A53D-24D39FAE6D3D}" dt="2023-11-14T11:16:44.512" v="118" actId="34135"/>
          <ac:grpSpMkLst>
            <pc:docMk/>
            <pc:sldMk cId="0" sldId="261"/>
            <ac:grpSpMk id="20" creationId="{42C508DC-4C2F-8E30-9518-1A6F5EE9925A}"/>
          </ac:grpSpMkLst>
        </pc:grpChg>
        <pc:picChg chg="mod">
          <ac:chgData name="Anne De Groote" userId="83f00fe3-6dac-4fb8-816b-873fad3d427e" providerId="ADAL" clId="{F3B62DA8-5244-4B85-A53D-24D39FAE6D3D}" dt="2023-11-14T11:16:49.678" v="119" actId="34136"/>
          <ac:picMkLst>
            <pc:docMk/>
            <pc:sldMk cId="0" sldId="261"/>
            <ac:picMk id="27" creationId="{5718847F-D161-769F-E5B2-49A708D7F10E}"/>
          </ac:picMkLst>
        </pc:picChg>
      </pc:sldChg>
      <pc:sldChg chg="addSp delSp modSp mod">
        <pc:chgData name="Anne De Groote" userId="83f00fe3-6dac-4fb8-816b-873fad3d427e" providerId="ADAL" clId="{F3B62DA8-5244-4B85-A53D-24D39FAE6D3D}" dt="2023-11-14T11:25:04.759" v="208" actId="34135"/>
        <pc:sldMkLst>
          <pc:docMk/>
          <pc:sldMk cId="0" sldId="262"/>
        </pc:sldMkLst>
        <pc:spChg chg="del mod">
          <ac:chgData name="Anne De Groote" userId="83f00fe3-6dac-4fb8-816b-873fad3d427e" providerId="ADAL" clId="{F3B62DA8-5244-4B85-A53D-24D39FAE6D3D}" dt="2023-11-14T11:21:18.680" v="174" actId="478"/>
          <ac:spMkLst>
            <pc:docMk/>
            <pc:sldMk cId="0" sldId="262"/>
            <ac:spMk id="2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9:27.438" v="147" actId="34136"/>
          <ac:spMkLst>
            <pc:docMk/>
            <pc:sldMk cId="0" sldId="262"/>
            <ac:spMk id="4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9:31.023" v="148" actId="34136"/>
          <ac:spMkLst>
            <pc:docMk/>
            <pc:sldMk cId="0" sldId="262"/>
            <ac:spMk id="6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25:04.759" v="208" actId="34135"/>
          <ac:spMkLst>
            <pc:docMk/>
            <pc:sldMk cId="0" sldId="262"/>
            <ac:spMk id="8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25:04.759" v="208" actId="34135"/>
          <ac:spMkLst>
            <pc:docMk/>
            <pc:sldMk cId="0" sldId="262"/>
            <ac:spMk id="9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25:04.759" v="208" actId="34135"/>
          <ac:spMkLst>
            <pc:docMk/>
            <pc:sldMk cId="0" sldId="262"/>
            <ac:spMk id="13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25:04.759" v="208" actId="34135"/>
          <ac:spMkLst>
            <pc:docMk/>
            <pc:sldMk cId="0" sldId="262"/>
            <ac:spMk id="14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25:04.759" v="208" actId="34135"/>
          <ac:spMkLst>
            <pc:docMk/>
            <pc:sldMk cId="0" sldId="262"/>
            <ac:spMk id="15" creationId="{00000000-0000-0000-0000-000000000000}"/>
          </ac:spMkLst>
        </pc:spChg>
        <pc:spChg chg="del mod">
          <ac:chgData name="Anne De Groote" userId="83f00fe3-6dac-4fb8-816b-873fad3d427e" providerId="ADAL" clId="{F3B62DA8-5244-4B85-A53D-24D39FAE6D3D}" dt="2023-11-14T11:24:42.620" v="203" actId="478"/>
          <ac:spMkLst>
            <pc:docMk/>
            <pc:sldMk cId="0" sldId="262"/>
            <ac:spMk id="16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25:04.759" v="208" actId="34135"/>
          <ac:spMkLst>
            <pc:docMk/>
            <pc:sldMk cId="0" sldId="262"/>
            <ac:spMk id="17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25:04.759" v="208" actId="34135"/>
          <ac:spMkLst>
            <pc:docMk/>
            <pc:sldMk cId="0" sldId="262"/>
            <ac:spMk id="19" creationId="{227CD78E-E8BD-AA3F-8B97-6F40D9EDB58F}"/>
          </ac:spMkLst>
        </pc:spChg>
        <pc:spChg chg="mod">
          <ac:chgData name="Anne De Groote" userId="83f00fe3-6dac-4fb8-816b-873fad3d427e" providerId="ADAL" clId="{F3B62DA8-5244-4B85-A53D-24D39FAE6D3D}" dt="2023-11-14T11:25:04.759" v="208" actId="34135"/>
          <ac:spMkLst>
            <pc:docMk/>
            <pc:sldMk cId="0" sldId="262"/>
            <ac:spMk id="20" creationId="{F319EFEF-92D9-6170-C61C-85C9B183C76D}"/>
          </ac:spMkLst>
        </pc:spChg>
        <pc:spChg chg="add mod">
          <ac:chgData name="Anne De Groote" userId="83f00fe3-6dac-4fb8-816b-873fad3d427e" providerId="ADAL" clId="{F3B62DA8-5244-4B85-A53D-24D39FAE6D3D}" dt="2023-11-14T11:25:04.759" v="208" actId="34135"/>
          <ac:spMkLst>
            <pc:docMk/>
            <pc:sldMk cId="0" sldId="262"/>
            <ac:spMk id="21" creationId="{23ECA046-C917-4345-506E-94D6580A4D08}"/>
          </ac:spMkLst>
        </pc:spChg>
        <pc:spChg chg="mod">
          <ac:chgData name="Anne De Groote" userId="83f00fe3-6dac-4fb8-816b-873fad3d427e" providerId="ADAL" clId="{F3B62DA8-5244-4B85-A53D-24D39FAE6D3D}" dt="2023-11-14T11:25:04.759" v="208" actId="34135"/>
          <ac:spMkLst>
            <pc:docMk/>
            <pc:sldMk cId="0" sldId="262"/>
            <ac:spMk id="23" creationId="{8BA7EFF3-6198-7189-45E9-835488F112EE}"/>
          </ac:spMkLst>
        </pc:spChg>
        <pc:grpChg chg="del mod">
          <ac:chgData name="Anne De Groote" userId="83f00fe3-6dac-4fb8-816b-873fad3d427e" providerId="ADAL" clId="{F3B62DA8-5244-4B85-A53D-24D39FAE6D3D}" dt="2023-11-14T11:20:20.699" v="159" actId="478"/>
          <ac:grpSpMkLst>
            <pc:docMk/>
            <pc:sldMk cId="0" sldId="262"/>
            <ac:grpSpMk id="3" creationId="{00000000-0000-0000-0000-000000000000}"/>
          </ac:grpSpMkLst>
        </pc:grpChg>
        <pc:grpChg chg="del mod">
          <ac:chgData name="Anne De Groote" userId="83f00fe3-6dac-4fb8-816b-873fad3d427e" providerId="ADAL" clId="{F3B62DA8-5244-4B85-A53D-24D39FAE6D3D}" dt="2023-11-14T11:20:20.190" v="158" actId="478"/>
          <ac:grpSpMkLst>
            <pc:docMk/>
            <pc:sldMk cId="0" sldId="262"/>
            <ac:grpSpMk id="5" creationId="{00000000-0000-0000-0000-000000000000}"/>
          </ac:grpSpMkLst>
        </pc:grpChg>
        <pc:grpChg chg="mod">
          <ac:chgData name="Anne De Groote" userId="83f00fe3-6dac-4fb8-816b-873fad3d427e" providerId="ADAL" clId="{F3B62DA8-5244-4B85-A53D-24D39FAE6D3D}" dt="2023-11-14T11:25:04.759" v="208" actId="34135"/>
          <ac:grpSpMkLst>
            <pc:docMk/>
            <pc:sldMk cId="0" sldId="262"/>
            <ac:grpSpMk id="7" creationId="{00000000-0000-0000-0000-000000000000}"/>
          </ac:grpSpMkLst>
        </pc:grpChg>
        <pc:grpChg chg="add mod ord">
          <ac:chgData name="Anne De Groote" userId="83f00fe3-6dac-4fb8-816b-873fad3d427e" providerId="ADAL" clId="{F3B62DA8-5244-4B85-A53D-24D39FAE6D3D}" dt="2023-11-14T11:25:04.759" v="208" actId="34135"/>
          <ac:grpSpMkLst>
            <pc:docMk/>
            <pc:sldMk cId="0" sldId="262"/>
            <ac:grpSpMk id="12" creationId="{BDCA8E72-EC32-B0EE-9D1A-7D0ED6ECA7DB}"/>
          </ac:grpSpMkLst>
        </pc:grpChg>
        <pc:grpChg chg="mod">
          <ac:chgData name="Anne De Groote" userId="83f00fe3-6dac-4fb8-816b-873fad3d427e" providerId="ADAL" clId="{F3B62DA8-5244-4B85-A53D-24D39FAE6D3D}" dt="2023-11-14T11:25:04.759" v="208" actId="34135"/>
          <ac:grpSpMkLst>
            <pc:docMk/>
            <pc:sldMk cId="0" sldId="262"/>
            <ac:grpSpMk id="18" creationId="{7EA277BD-3CB3-5ED4-D8BC-D3DEA648FE68}"/>
          </ac:grpSpMkLst>
        </pc:grpChg>
        <pc:grpChg chg="add mod ord">
          <ac:chgData name="Anne De Groote" userId="83f00fe3-6dac-4fb8-816b-873fad3d427e" providerId="ADAL" clId="{F3B62DA8-5244-4B85-A53D-24D39FAE6D3D}" dt="2023-11-14T11:25:04.759" v="208" actId="34135"/>
          <ac:grpSpMkLst>
            <pc:docMk/>
            <pc:sldMk cId="0" sldId="262"/>
            <ac:grpSpMk id="22" creationId="{29E0A76A-2F22-CB03-C501-9F5F5549971C}"/>
          </ac:grpSpMkLst>
        </pc:grpChg>
        <pc:picChg chg="add del mod ord modCrop">
          <ac:chgData name="Anne De Groote" userId="83f00fe3-6dac-4fb8-816b-873fad3d427e" providerId="ADAL" clId="{F3B62DA8-5244-4B85-A53D-24D39FAE6D3D}" dt="2023-11-14T11:23:20.512" v="175" actId="478"/>
          <ac:picMkLst>
            <pc:docMk/>
            <pc:sldMk cId="0" sldId="262"/>
            <ac:picMk id="11" creationId="{48B6555D-6A72-F63B-811C-AC9571DBEDBB}"/>
          </ac:picMkLst>
        </pc:picChg>
      </pc:sldChg>
      <pc:sldChg chg="modSp mod">
        <pc:chgData name="Anne De Groote" userId="83f00fe3-6dac-4fb8-816b-873fad3d427e" providerId="ADAL" clId="{F3B62DA8-5244-4B85-A53D-24D39FAE6D3D}" dt="2023-11-14T11:17:03.982" v="122" actId="34135"/>
        <pc:sldMkLst>
          <pc:docMk/>
          <pc:sldMk cId="0" sldId="263"/>
        </pc:sldMkLst>
        <pc:spChg chg="mod">
          <ac:chgData name="Anne De Groote" userId="83f00fe3-6dac-4fb8-816b-873fad3d427e" providerId="ADAL" clId="{F3B62DA8-5244-4B85-A53D-24D39FAE6D3D}" dt="2023-11-14T11:17:03.982" v="122" actId="34135"/>
          <ac:spMkLst>
            <pc:docMk/>
            <pc:sldMk cId="0" sldId="263"/>
            <ac:spMk id="3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7:03.982" v="122" actId="34135"/>
          <ac:spMkLst>
            <pc:docMk/>
            <pc:sldMk cId="0" sldId="263"/>
            <ac:spMk id="4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7:03.982" v="122" actId="34135"/>
          <ac:spMkLst>
            <pc:docMk/>
            <pc:sldMk cId="0" sldId="263"/>
            <ac:spMk id="5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7:03.982" v="122" actId="34135"/>
          <ac:spMkLst>
            <pc:docMk/>
            <pc:sldMk cId="0" sldId="263"/>
            <ac:spMk id="10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7:03.982" v="122" actId="34135"/>
          <ac:spMkLst>
            <pc:docMk/>
            <pc:sldMk cId="0" sldId="263"/>
            <ac:spMk id="11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7:03.982" v="122" actId="34135"/>
          <ac:spMkLst>
            <pc:docMk/>
            <pc:sldMk cId="0" sldId="263"/>
            <ac:spMk id="13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7:03.982" v="122" actId="34135"/>
          <ac:spMkLst>
            <pc:docMk/>
            <pc:sldMk cId="0" sldId="263"/>
            <ac:spMk id="14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7:03.982" v="122" actId="34135"/>
          <ac:spMkLst>
            <pc:docMk/>
            <pc:sldMk cId="0" sldId="263"/>
            <ac:spMk id="15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7:03.982" v="122" actId="34135"/>
          <ac:spMkLst>
            <pc:docMk/>
            <pc:sldMk cId="0" sldId="263"/>
            <ac:spMk id="16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7:03.982" v="122" actId="34135"/>
          <ac:spMkLst>
            <pc:docMk/>
            <pc:sldMk cId="0" sldId="263"/>
            <ac:spMk id="17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7:03.982" v="122" actId="34135"/>
          <ac:spMkLst>
            <pc:docMk/>
            <pc:sldMk cId="0" sldId="263"/>
            <ac:spMk id="18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7:03.982" v="122" actId="34135"/>
          <ac:spMkLst>
            <pc:docMk/>
            <pc:sldMk cId="0" sldId="263"/>
            <ac:spMk id="20" creationId="{B35F04E0-494C-D44B-B110-3557ECD1E184}"/>
          </ac:spMkLst>
        </pc:spChg>
        <pc:spChg chg="mod">
          <ac:chgData name="Anne De Groote" userId="83f00fe3-6dac-4fb8-816b-873fad3d427e" providerId="ADAL" clId="{F3B62DA8-5244-4B85-A53D-24D39FAE6D3D}" dt="2023-11-14T11:17:03.982" v="122" actId="34135"/>
          <ac:spMkLst>
            <pc:docMk/>
            <pc:sldMk cId="0" sldId="263"/>
            <ac:spMk id="21" creationId="{56C4F9DA-0A3F-84D1-A590-F0413635B157}"/>
          </ac:spMkLst>
        </pc:spChg>
        <pc:grpChg chg="mod">
          <ac:chgData name="Anne De Groote" userId="83f00fe3-6dac-4fb8-816b-873fad3d427e" providerId="ADAL" clId="{F3B62DA8-5244-4B85-A53D-24D39FAE6D3D}" dt="2023-11-14T11:17:03.982" v="122" actId="34135"/>
          <ac:grpSpMkLst>
            <pc:docMk/>
            <pc:sldMk cId="0" sldId="263"/>
            <ac:grpSpMk id="2" creationId="{00000000-0000-0000-0000-000000000000}"/>
          </ac:grpSpMkLst>
        </pc:grpChg>
        <pc:grpChg chg="mod">
          <ac:chgData name="Anne De Groote" userId="83f00fe3-6dac-4fb8-816b-873fad3d427e" providerId="ADAL" clId="{F3B62DA8-5244-4B85-A53D-24D39FAE6D3D}" dt="2023-11-14T11:17:03.982" v="122" actId="34135"/>
          <ac:grpSpMkLst>
            <pc:docMk/>
            <pc:sldMk cId="0" sldId="263"/>
            <ac:grpSpMk id="9" creationId="{00000000-0000-0000-0000-000000000000}"/>
          </ac:grpSpMkLst>
        </pc:grpChg>
        <pc:grpChg chg="mod">
          <ac:chgData name="Anne De Groote" userId="83f00fe3-6dac-4fb8-816b-873fad3d427e" providerId="ADAL" clId="{F3B62DA8-5244-4B85-A53D-24D39FAE6D3D}" dt="2023-11-14T11:17:03.982" v="122" actId="34135"/>
          <ac:grpSpMkLst>
            <pc:docMk/>
            <pc:sldMk cId="0" sldId="263"/>
            <ac:grpSpMk id="12" creationId="{00000000-0000-0000-0000-000000000000}"/>
          </ac:grpSpMkLst>
        </pc:grpChg>
        <pc:grpChg chg="mod">
          <ac:chgData name="Anne De Groote" userId="83f00fe3-6dac-4fb8-816b-873fad3d427e" providerId="ADAL" clId="{F3B62DA8-5244-4B85-A53D-24D39FAE6D3D}" dt="2023-11-14T11:17:03.982" v="122" actId="34135"/>
          <ac:grpSpMkLst>
            <pc:docMk/>
            <pc:sldMk cId="0" sldId="263"/>
            <ac:grpSpMk id="19" creationId="{B47C3D92-10BD-C99C-C4DD-A76D1B07A259}"/>
          </ac:grpSpMkLst>
        </pc:grpChg>
      </pc:sldChg>
      <pc:sldChg chg="modSp mod">
        <pc:chgData name="Anne De Groote" userId="83f00fe3-6dac-4fb8-816b-873fad3d427e" providerId="ADAL" clId="{F3B62DA8-5244-4B85-A53D-24D39FAE6D3D}" dt="2023-11-14T11:25:10.978" v="209" actId="34136"/>
        <pc:sldMkLst>
          <pc:docMk/>
          <pc:sldMk cId="0" sldId="264"/>
        </pc:sldMkLst>
        <pc:spChg chg="mod">
          <ac:chgData name="Anne De Groote" userId="83f00fe3-6dac-4fb8-816b-873fad3d427e" providerId="ADAL" clId="{F3B62DA8-5244-4B85-A53D-24D39FAE6D3D}" dt="2023-11-14T11:17:08.895" v="123" actId="34135"/>
          <ac:spMkLst>
            <pc:docMk/>
            <pc:sldMk cId="0" sldId="264"/>
            <ac:spMk id="3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7:08.895" v="123" actId="34135"/>
          <ac:spMkLst>
            <pc:docMk/>
            <pc:sldMk cId="0" sldId="264"/>
            <ac:spMk id="4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7:08.895" v="123" actId="34135"/>
          <ac:spMkLst>
            <pc:docMk/>
            <pc:sldMk cId="0" sldId="264"/>
            <ac:spMk id="5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7:08.895" v="123" actId="34135"/>
          <ac:spMkLst>
            <pc:docMk/>
            <pc:sldMk cId="0" sldId="264"/>
            <ac:spMk id="9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7:08.895" v="123" actId="34135"/>
          <ac:spMkLst>
            <pc:docMk/>
            <pc:sldMk cId="0" sldId="264"/>
            <ac:spMk id="10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7:08.895" v="123" actId="34135"/>
          <ac:spMkLst>
            <pc:docMk/>
            <pc:sldMk cId="0" sldId="264"/>
            <ac:spMk id="12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7:08.895" v="123" actId="34135"/>
          <ac:spMkLst>
            <pc:docMk/>
            <pc:sldMk cId="0" sldId="264"/>
            <ac:spMk id="14" creationId="{F5B9A971-55C2-B5F0-5094-A6527970A1A3}"/>
          </ac:spMkLst>
        </pc:spChg>
        <pc:spChg chg="mod">
          <ac:chgData name="Anne De Groote" userId="83f00fe3-6dac-4fb8-816b-873fad3d427e" providerId="ADAL" clId="{F3B62DA8-5244-4B85-A53D-24D39FAE6D3D}" dt="2023-11-14T11:17:08.895" v="123" actId="34135"/>
          <ac:spMkLst>
            <pc:docMk/>
            <pc:sldMk cId="0" sldId="264"/>
            <ac:spMk id="15" creationId="{5074F21C-7158-866F-B99E-0D0E09D45D91}"/>
          </ac:spMkLst>
        </pc:spChg>
        <pc:grpChg chg="mod">
          <ac:chgData name="Anne De Groote" userId="83f00fe3-6dac-4fb8-816b-873fad3d427e" providerId="ADAL" clId="{F3B62DA8-5244-4B85-A53D-24D39FAE6D3D}" dt="2023-11-14T11:17:08.895" v="123" actId="34135"/>
          <ac:grpSpMkLst>
            <pc:docMk/>
            <pc:sldMk cId="0" sldId="264"/>
            <ac:grpSpMk id="2" creationId="{00000000-0000-0000-0000-000000000000}"/>
          </ac:grpSpMkLst>
        </pc:grpChg>
        <pc:grpChg chg="mod">
          <ac:chgData name="Anne De Groote" userId="83f00fe3-6dac-4fb8-816b-873fad3d427e" providerId="ADAL" clId="{F3B62DA8-5244-4B85-A53D-24D39FAE6D3D}" dt="2023-11-14T11:17:08.895" v="123" actId="34135"/>
          <ac:grpSpMkLst>
            <pc:docMk/>
            <pc:sldMk cId="0" sldId="264"/>
            <ac:grpSpMk id="13" creationId="{2B441B1C-C8F7-7B4B-3A9E-53D48166E425}"/>
          </ac:grpSpMkLst>
        </pc:grpChg>
        <pc:picChg chg="mod">
          <ac:chgData name="Anne De Groote" userId="83f00fe3-6dac-4fb8-816b-873fad3d427e" providerId="ADAL" clId="{F3B62DA8-5244-4B85-A53D-24D39FAE6D3D}" dt="2023-11-14T11:25:10.978" v="209" actId="34136"/>
          <ac:picMkLst>
            <pc:docMk/>
            <pc:sldMk cId="0" sldId="264"/>
            <ac:picMk id="18" creationId="{7D1D269C-814D-8921-D5D8-5D78016D6D76}"/>
          </ac:picMkLst>
        </pc:picChg>
      </pc:sldChg>
      <pc:sldChg chg="modSp mod">
        <pc:chgData name="Anne De Groote" userId="83f00fe3-6dac-4fb8-816b-873fad3d427e" providerId="ADAL" clId="{F3B62DA8-5244-4B85-A53D-24D39FAE6D3D}" dt="2023-11-14T11:17:26.853" v="145" actId="20577"/>
        <pc:sldMkLst>
          <pc:docMk/>
          <pc:sldMk cId="0" sldId="265"/>
        </pc:sldMkLst>
        <pc:spChg chg="mod">
          <ac:chgData name="Anne De Groote" userId="83f00fe3-6dac-4fb8-816b-873fad3d427e" providerId="ADAL" clId="{F3B62DA8-5244-4B85-A53D-24D39FAE6D3D}" dt="2023-11-14T11:17:18.622" v="124" actId="34135"/>
          <ac:spMkLst>
            <pc:docMk/>
            <pc:sldMk cId="0" sldId="265"/>
            <ac:spMk id="6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7:18.622" v="124" actId="34135"/>
          <ac:spMkLst>
            <pc:docMk/>
            <pc:sldMk cId="0" sldId="265"/>
            <ac:spMk id="7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7:18.622" v="124" actId="34135"/>
          <ac:spMkLst>
            <pc:docMk/>
            <pc:sldMk cId="0" sldId="265"/>
            <ac:spMk id="8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7:18.622" v="124" actId="34135"/>
          <ac:spMkLst>
            <pc:docMk/>
            <pc:sldMk cId="0" sldId="265"/>
            <ac:spMk id="9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7:26.853" v="145" actId="20577"/>
          <ac:spMkLst>
            <pc:docMk/>
            <pc:sldMk cId="0" sldId="265"/>
            <ac:spMk id="10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7:18.622" v="124" actId="34135"/>
          <ac:spMkLst>
            <pc:docMk/>
            <pc:sldMk cId="0" sldId="265"/>
            <ac:spMk id="11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7:18.622" v="124" actId="34135"/>
          <ac:spMkLst>
            <pc:docMk/>
            <pc:sldMk cId="0" sldId="265"/>
            <ac:spMk id="13" creationId="{DB7BACC0-D1AD-D882-8F69-FAEB456C39D6}"/>
          </ac:spMkLst>
        </pc:spChg>
        <pc:spChg chg="mod">
          <ac:chgData name="Anne De Groote" userId="83f00fe3-6dac-4fb8-816b-873fad3d427e" providerId="ADAL" clId="{F3B62DA8-5244-4B85-A53D-24D39FAE6D3D}" dt="2023-11-14T11:17:18.622" v="124" actId="34135"/>
          <ac:spMkLst>
            <pc:docMk/>
            <pc:sldMk cId="0" sldId="265"/>
            <ac:spMk id="14" creationId="{589C4340-5882-6A7A-BCF6-647600152666}"/>
          </ac:spMkLst>
        </pc:spChg>
        <pc:grpChg chg="mod">
          <ac:chgData name="Anne De Groote" userId="83f00fe3-6dac-4fb8-816b-873fad3d427e" providerId="ADAL" clId="{F3B62DA8-5244-4B85-A53D-24D39FAE6D3D}" dt="2023-11-14T11:17:18.622" v="124" actId="34135"/>
          <ac:grpSpMkLst>
            <pc:docMk/>
            <pc:sldMk cId="0" sldId="265"/>
            <ac:grpSpMk id="5" creationId="{00000000-0000-0000-0000-000000000000}"/>
          </ac:grpSpMkLst>
        </pc:grpChg>
        <pc:grpChg chg="mod">
          <ac:chgData name="Anne De Groote" userId="83f00fe3-6dac-4fb8-816b-873fad3d427e" providerId="ADAL" clId="{F3B62DA8-5244-4B85-A53D-24D39FAE6D3D}" dt="2023-11-14T11:17:18.622" v="124" actId="34135"/>
          <ac:grpSpMkLst>
            <pc:docMk/>
            <pc:sldMk cId="0" sldId="265"/>
            <ac:grpSpMk id="12" creationId="{C47D8144-128C-2223-00B8-23C5F54D0340}"/>
          </ac:grpSpMkLst>
        </pc:grpChg>
      </pc:sldChg>
      <pc:sldChg chg="modSp mod ord">
        <pc:chgData name="Anne De Groote" userId="83f00fe3-6dac-4fb8-816b-873fad3d427e" providerId="ADAL" clId="{F3B62DA8-5244-4B85-A53D-24D39FAE6D3D}" dt="2023-11-16T09:09:19.553" v="263"/>
        <pc:sldMkLst>
          <pc:docMk/>
          <pc:sldMk cId="0" sldId="266"/>
        </pc:sldMkLst>
        <pc:spChg chg="mod">
          <ac:chgData name="Anne De Groote" userId="83f00fe3-6dac-4fb8-816b-873fad3d427e" providerId="ADAL" clId="{F3B62DA8-5244-4B85-A53D-24D39FAE6D3D}" dt="2023-11-14T11:17:39.016" v="146" actId="34135"/>
          <ac:spMkLst>
            <pc:docMk/>
            <pc:sldMk cId="0" sldId="266"/>
            <ac:spMk id="3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7:39.016" v="146" actId="34135"/>
          <ac:spMkLst>
            <pc:docMk/>
            <pc:sldMk cId="0" sldId="266"/>
            <ac:spMk id="4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7:39.016" v="146" actId="34135"/>
          <ac:spMkLst>
            <pc:docMk/>
            <pc:sldMk cId="0" sldId="266"/>
            <ac:spMk id="5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7:39.016" v="146" actId="34135"/>
          <ac:spMkLst>
            <pc:docMk/>
            <pc:sldMk cId="0" sldId="266"/>
            <ac:spMk id="9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7:39.016" v="146" actId="34135"/>
          <ac:spMkLst>
            <pc:docMk/>
            <pc:sldMk cId="0" sldId="266"/>
            <ac:spMk id="10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7:39.016" v="146" actId="34135"/>
          <ac:spMkLst>
            <pc:docMk/>
            <pc:sldMk cId="0" sldId="266"/>
            <ac:spMk id="11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7:39.016" v="146" actId="34135"/>
          <ac:spMkLst>
            <pc:docMk/>
            <pc:sldMk cId="0" sldId="266"/>
            <ac:spMk id="12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7:39.016" v="146" actId="34135"/>
          <ac:spMkLst>
            <pc:docMk/>
            <pc:sldMk cId="0" sldId="266"/>
            <ac:spMk id="14" creationId="{5AA5AEB4-0808-C869-2AC4-DFBE387EA61E}"/>
          </ac:spMkLst>
        </pc:spChg>
        <pc:spChg chg="mod">
          <ac:chgData name="Anne De Groote" userId="83f00fe3-6dac-4fb8-816b-873fad3d427e" providerId="ADAL" clId="{F3B62DA8-5244-4B85-A53D-24D39FAE6D3D}" dt="2023-11-14T11:17:39.016" v="146" actId="34135"/>
          <ac:spMkLst>
            <pc:docMk/>
            <pc:sldMk cId="0" sldId="266"/>
            <ac:spMk id="15" creationId="{82103A05-FF50-E25C-095D-2BEC67ED52A4}"/>
          </ac:spMkLst>
        </pc:spChg>
        <pc:grpChg chg="mod">
          <ac:chgData name="Anne De Groote" userId="83f00fe3-6dac-4fb8-816b-873fad3d427e" providerId="ADAL" clId="{F3B62DA8-5244-4B85-A53D-24D39FAE6D3D}" dt="2023-11-14T11:17:39.016" v="146" actId="34135"/>
          <ac:grpSpMkLst>
            <pc:docMk/>
            <pc:sldMk cId="0" sldId="266"/>
            <ac:grpSpMk id="2" creationId="{00000000-0000-0000-0000-000000000000}"/>
          </ac:grpSpMkLst>
        </pc:grpChg>
        <pc:grpChg chg="mod">
          <ac:chgData name="Anne De Groote" userId="83f00fe3-6dac-4fb8-816b-873fad3d427e" providerId="ADAL" clId="{F3B62DA8-5244-4B85-A53D-24D39FAE6D3D}" dt="2023-11-14T11:17:39.016" v="146" actId="34135"/>
          <ac:grpSpMkLst>
            <pc:docMk/>
            <pc:sldMk cId="0" sldId="266"/>
            <ac:grpSpMk id="13" creationId="{F2A37897-7CB8-8CD8-BAEB-2780E5BC9767}"/>
          </ac:grpSpMkLst>
        </pc:grpChg>
      </pc:sldChg>
      <pc:sldChg chg="addSp delSp modSp mod">
        <pc:chgData name="Anne De Groote" userId="83f00fe3-6dac-4fb8-816b-873fad3d427e" providerId="ADAL" clId="{F3B62DA8-5244-4B85-A53D-24D39FAE6D3D}" dt="2023-11-14T11:25:23.799" v="210" actId="34135"/>
        <pc:sldMkLst>
          <pc:docMk/>
          <pc:sldMk cId="0" sldId="267"/>
        </pc:sldMkLst>
        <pc:spChg chg="del">
          <ac:chgData name="Anne De Groote" userId="83f00fe3-6dac-4fb8-816b-873fad3d427e" providerId="ADAL" clId="{F3B62DA8-5244-4B85-A53D-24D39FAE6D3D}" dt="2023-11-14T11:19:40.096" v="150" actId="21"/>
          <ac:spMkLst>
            <pc:docMk/>
            <pc:sldMk cId="0" sldId="267"/>
            <ac:spMk id="2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25:23.799" v="210" actId="34135"/>
          <ac:spMkLst>
            <pc:docMk/>
            <pc:sldMk cId="0" sldId="267"/>
            <ac:spMk id="4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25:23.799" v="210" actId="34135"/>
          <ac:spMkLst>
            <pc:docMk/>
            <pc:sldMk cId="0" sldId="267"/>
            <ac:spMk id="5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25:23.799" v="210" actId="34135"/>
          <ac:spMkLst>
            <pc:docMk/>
            <pc:sldMk cId="0" sldId="267"/>
            <ac:spMk id="6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25:23.799" v="210" actId="34135"/>
          <ac:spMkLst>
            <pc:docMk/>
            <pc:sldMk cId="0" sldId="267"/>
            <ac:spMk id="8" creationId="{44CE82CF-3369-B71F-514B-403A846453FA}"/>
          </ac:spMkLst>
        </pc:spChg>
        <pc:spChg chg="mod">
          <ac:chgData name="Anne De Groote" userId="83f00fe3-6dac-4fb8-816b-873fad3d427e" providerId="ADAL" clId="{F3B62DA8-5244-4B85-A53D-24D39FAE6D3D}" dt="2023-11-14T11:25:23.799" v="210" actId="34135"/>
          <ac:spMkLst>
            <pc:docMk/>
            <pc:sldMk cId="0" sldId="267"/>
            <ac:spMk id="10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25:23.799" v="210" actId="34135"/>
          <ac:spMkLst>
            <pc:docMk/>
            <pc:sldMk cId="0" sldId="267"/>
            <ac:spMk id="11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25:23.799" v="210" actId="34135"/>
          <ac:spMkLst>
            <pc:docMk/>
            <pc:sldMk cId="0" sldId="267"/>
            <ac:spMk id="12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25:23.799" v="210" actId="34135"/>
          <ac:spMkLst>
            <pc:docMk/>
            <pc:sldMk cId="0" sldId="267"/>
            <ac:spMk id="14" creationId="{F57E1B6C-F33B-D05A-0648-BFAF8ECC9ED3}"/>
          </ac:spMkLst>
        </pc:spChg>
        <pc:spChg chg="mod">
          <ac:chgData name="Anne De Groote" userId="83f00fe3-6dac-4fb8-816b-873fad3d427e" providerId="ADAL" clId="{F3B62DA8-5244-4B85-A53D-24D39FAE6D3D}" dt="2023-11-14T11:25:23.799" v="210" actId="34135"/>
          <ac:spMkLst>
            <pc:docMk/>
            <pc:sldMk cId="0" sldId="267"/>
            <ac:spMk id="15" creationId="{D0B236E3-B07E-4F34-F8F4-E58DFC623999}"/>
          </ac:spMkLst>
        </pc:spChg>
        <pc:spChg chg="mod">
          <ac:chgData name="Anne De Groote" userId="83f00fe3-6dac-4fb8-816b-873fad3d427e" providerId="ADAL" clId="{F3B62DA8-5244-4B85-A53D-24D39FAE6D3D}" dt="2023-11-14T11:25:23.799" v="210" actId="34135"/>
          <ac:spMkLst>
            <pc:docMk/>
            <pc:sldMk cId="0" sldId="267"/>
            <ac:spMk id="16" creationId="{A2DAC26E-5698-2989-943E-9716E31199E7}"/>
          </ac:spMkLst>
        </pc:spChg>
        <pc:grpChg chg="mod">
          <ac:chgData name="Anne De Groote" userId="83f00fe3-6dac-4fb8-816b-873fad3d427e" providerId="ADAL" clId="{F3B62DA8-5244-4B85-A53D-24D39FAE6D3D}" dt="2023-11-14T11:25:23.799" v="210" actId="34135"/>
          <ac:grpSpMkLst>
            <pc:docMk/>
            <pc:sldMk cId="0" sldId="267"/>
            <ac:grpSpMk id="3" creationId="{00000000-0000-0000-0000-000000000000}"/>
          </ac:grpSpMkLst>
        </pc:grpChg>
        <pc:grpChg chg="add mod ord">
          <ac:chgData name="Anne De Groote" userId="83f00fe3-6dac-4fb8-816b-873fad3d427e" providerId="ADAL" clId="{F3B62DA8-5244-4B85-A53D-24D39FAE6D3D}" dt="2023-11-14T11:25:23.799" v="210" actId="34135"/>
          <ac:grpSpMkLst>
            <pc:docMk/>
            <pc:sldMk cId="0" sldId="267"/>
            <ac:grpSpMk id="7" creationId="{1F5B8F93-0008-0060-75A2-2256BE186D2C}"/>
          </ac:grpSpMkLst>
        </pc:grpChg>
        <pc:grpChg chg="add mod ord">
          <ac:chgData name="Anne De Groote" userId="83f00fe3-6dac-4fb8-816b-873fad3d427e" providerId="ADAL" clId="{F3B62DA8-5244-4B85-A53D-24D39FAE6D3D}" dt="2023-11-14T11:25:23.799" v="210" actId="34135"/>
          <ac:grpSpMkLst>
            <pc:docMk/>
            <pc:sldMk cId="0" sldId="267"/>
            <ac:grpSpMk id="9" creationId="{8F23E9B3-1D1C-0AD9-7EA1-56ADDA868A6C}"/>
          </ac:grpSpMkLst>
        </pc:grpChg>
        <pc:grpChg chg="mod">
          <ac:chgData name="Anne De Groote" userId="83f00fe3-6dac-4fb8-816b-873fad3d427e" providerId="ADAL" clId="{F3B62DA8-5244-4B85-A53D-24D39FAE6D3D}" dt="2023-11-14T11:25:23.799" v="210" actId="34135"/>
          <ac:grpSpMkLst>
            <pc:docMk/>
            <pc:sldMk cId="0" sldId="267"/>
            <ac:grpSpMk id="13" creationId="{912E879F-54A5-8587-93F9-ECC34675A109}"/>
          </ac:grpSpMkLst>
        </pc:grpChg>
      </pc:sldChg>
      <pc:sldChg chg="modSp mod">
        <pc:chgData name="Anne De Groote" userId="83f00fe3-6dac-4fb8-816b-873fad3d427e" providerId="ADAL" clId="{F3B62DA8-5244-4B85-A53D-24D39FAE6D3D}" dt="2023-11-14T11:25:30.671" v="211" actId="34135"/>
        <pc:sldMkLst>
          <pc:docMk/>
          <pc:sldMk cId="0" sldId="268"/>
        </pc:sldMkLst>
        <pc:spChg chg="mod">
          <ac:chgData name="Anne De Groote" userId="83f00fe3-6dac-4fb8-816b-873fad3d427e" providerId="ADAL" clId="{F3B62DA8-5244-4B85-A53D-24D39FAE6D3D}" dt="2023-11-14T11:25:30.671" v="211" actId="34135"/>
          <ac:spMkLst>
            <pc:docMk/>
            <pc:sldMk cId="0" sldId="268"/>
            <ac:spMk id="3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25:30.671" v="211" actId="34135"/>
          <ac:spMkLst>
            <pc:docMk/>
            <pc:sldMk cId="0" sldId="268"/>
            <ac:spMk id="4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25:30.671" v="211" actId="34135"/>
          <ac:spMkLst>
            <pc:docMk/>
            <pc:sldMk cId="0" sldId="268"/>
            <ac:spMk id="5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25:30.671" v="211" actId="34135"/>
          <ac:spMkLst>
            <pc:docMk/>
            <pc:sldMk cId="0" sldId="268"/>
            <ac:spMk id="9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25:30.671" v="211" actId="34135"/>
          <ac:spMkLst>
            <pc:docMk/>
            <pc:sldMk cId="0" sldId="268"/>
            <ac:spMk id="10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25:30.671" v="211" actId="34135"/>
          <ac:spMkLst>
            <pc:docMk/>
            <pc:sldMk cId="0" sldId="268"/>
            <ac:spMk id="11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25:30.671" v="211" actId="34135"/>
          <ac:spMkLst>
            <pc:docMk/>
            <pc:sldMk cId="0" sldId="268"/>
            <ac:spMk id="13" creationId="{D7E3C448-ACAE-29BA-8C80-61D48548BBE1}"/>
          </ac:spMkLst>
        </pc:spChg>
        <pc:spChg chg="mod">
          <ac:chgData name="Anne De Groote" userId="83f00fe3-6dac-4fb8-816b-873fad3d427e" providerId="ADAL" clId="{F3B62DA8-5244-4B85-A53D-24D39FAE6D3D}" dt="2023-11-14T11:25:30.671" v="211" actId="34135"/>
          <ac:spMkLst>
            <pc:docMk/>
            <pc:sldMk cId="0" sldId="268"/>
            <ac:spMk id="14" creationId="{C521C91D-7876-7725-AC18-0CDDA679DE4B}"/>
          </ac:spMkLst>
        </pc:spChg>
        <pc:grpChg chg="mod">
          <ac:chgData name="Anne De Groote" userId="83f00fe3-6dac-4fb8-816b-873fad3d427e" providerId="ADAL" clId="{F3B62DA8-5244-4B85-A53D-24D39FAE6D3D}" dt="2023-11-14T11:25:30.671" v="211" actId="34135"/>
          <ac:grpSpMkLst>
            <pc:docMk/>
            <pc:sldMk cId="0" sldId="268"/>
            <ac:grpSpMk id="2" creationId="{00000000-0000-0000-0000-000000000000}"/>
          </ac:grpSpMkLst>
        </pc:grpChg>
        <pc:grpChg chg="mod">
          <ac:chgData name="Anne De Groote" userId="83f00fe3-6dac-4fb8-816b-873fad3d427e" providerId="ADAL" clId="{F3B62DA8-5244-4B85-A53D-24D39FAE6D3D}" dt="2023-11-14T11:25:30.671" v="211" actId="34135"/>
          <ac:grpSpMkLst>
            <pc:docMk/>
            <pc:sldMk cId="0" sldId="268"/>
            <ac:grpSpMk id="12" creationId="{56FCCB9D-D510-BD7B-2C7D-628EAE0C3ACC}"/>
          </ac:grpSpMkLst>
        </pc:grpChg>
      </pc:sldChg>
      <pc:sldChg chg="addSp delSp modSp mod ord">
        <pc:chgData name="Anne De Groote" userId="83f00fe3-6dac-4fb8-816b-873fad3d427e" providerId="ADAL" clId="{F3B62DA8-5244-4B85-A53D-24D39FAE6D3D}" dt="2023-11-16T09:09:10.444" v="261"/>
        <pc:sldMkLst>
          <pc:docMk/>
          <pc:sldMk cId="0" sldId="269"/>
        </pc:sldMkLst>
        <pc:spChg chg="del">
          <ac:chgData name="Anne De Groote" userId="83f00fe3-6dac-4fb8-816b-873fad3d427e" providerId="ADAL" clId="{F3B62DA8-5244-4B85-A53D-24D39FAE6D3D}" dt="2023-11-14T11:26:51.479" v="212" actId="478"/>
          <ac:spMkLst>
            <pc:docMk/>
            <pc:sldMk cId="0" sldId="269"/>
            <ac:spMk id="2" creationId="{00000000-0000-0000-0000-000000000000}"/>
          </ac:spMkLst>
        </pc:spChg>
        <pc:spChg chg="add mod ord">
          <ac:chgData name="Anne De Groote" userId="83f00fe3-6dac-4fb8-816b-873fad3d427e" providerId="ADAL" clId="{F3B62DA8-5244-4B85-A53D-24D39FAE6D3D}" dt="2023-11-14T11:27:41.663" v="221" actId="34135"/>
          <ac:spMkLst>
            <pc:docMk/>
            <pc:sldMk cId="0" sldId="269"/>
            <ac:spMk id="3" creationId="{49113373-80C2-EFAF-524E-3C6911EE7118}"/>
          </ac:spMkLst>
        </pc:spChg>
        <pc:spChg chg="mod">
          <ac:chgData name="Anne De Groote" userId="83f00fe3-6dac-4fb8-816b-873fad3d427e" providerId="ADAL" clId="{F3B62DA8-5244-4B85-A53D-24D39FAE6D3D}" dt="2023-11-14T11:27:41.663" v="221" actId="34135"/>
          <ac:spMkLst>
            <pc:docMk/>
            <pc:sldMk cId="0" sldId="269"/>
            <ac:spMk id="6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27:41.663" v="221" actId="34135"/>
          <ac:spMkLst>
            <pc:docMk/>
            <pc:sldMk cId="0" sldId="269"/>
            <ac:spMk id="7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27:41.663" v="221" actId="34135"/>
          <ac:spMkLst>
            <pc:docMk/>
            <pc:sldMk cId="0" sldId="269"/>
            <ac:spMk id="9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27:41.663" v="221" actId="34135"/>
          <ac:spMkLst>
            <pc:docMk/>
            <pc:sldMk cId="0" sldId="269"/>
            <ac:spMk id="10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27:41.663" v="221" actId="34135"/>
          <ac:spMkLst>
            <pc:docMk/>
            <pc:sldMk cId="0" sldId="269"/>
            <ac:spMk id="11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27:41.663" v="221" actId="34135"/>
          <ac:spMkLst>
            <pc:docMk/>
            <pc:sldMk cId="0" sldId="269"/>
            <ac:spMk id="13" creationId="{F9C5B6F3-E720-368F-3817-0792B9E6EA20}"/>
          </ac:spMkLst>
        </pc:spChg>
        <pc:spChg chg="mod">
          <ac:chgData name="Anne De Groote" userId="83f00fe3-6dac-4fb8-816b-873fad3d427e" providerId="ADAL" clId="{F3B62DA8-5244-4B85-A53D-24D39FAE6D3D}" dt="2023-11-14T11:27:41.663" v="221" actId="34135"/>
          <ac:spMkLst>
            <pc:docMk/>
            <pc:sldMk cId="0" sldId="269"/>
            <ac:spMk id="14" creationId="{1E80C360-A786-6DB1-1284-DE389B71C5B6}"/>
          </ac:spMkLst>
        </pc:spChg>
        <pc:grpChg chg="mod">
          <ac:chgData name="Anne De Groote" userId="83f00fe3-6dac-4fb8-816b-873fad3d427e" providerId="ADAL" clId="{F3B62DA8-5244-4B85-A53D-24D39FAE6D3D}" dt="2023-11-14T11:27:41.663" v="221" actId="34135"/>
          <ac:grpSpMkLst>
            <pc:docMk/>
            <pc:sldMk cId="0" sldId="269"/>
            <ac:grpSpMk id="8" creationId="{00000000-0000-0000-0000-000000000000}"/>
          </ac:grpSpMkLst>
        </pc:grpChg>
        <pc:grpChg chg="mod">
          <ac:chgData name="Anne De Groote" userId="83f00fe3-6dac-4fb8-816b-873fad3d427e" providerId="ADAL" clId="{F3B62DA8-5244-4B85-A53D-24D39FAE6D3D}" dt="2023-11-14T11:27:41.663" v="221" actId="34135"/>
          <ac:grpSpMkLst>
            <pc:docMk/>
            <pc:sldMk cId="0" sldId="269"/>
            <ac:grpSpMk id="12" creationId="{1255B7B1-49CD-8C0D-20BB-842BAF8CF766}"/>
          </ac:grpSpMkLst>
        </pc:grpChg>
      </pc:sldChg>
      <pc:sldChg chg="modSp mod">
        <pc:chgData name="Anne De Groote" userId="83f00fe3-6dac-4fb8-816b-873fad3d427e" providerId="ADAL" clId="{F3B62DA8-5244-4B85-A53D-24D39FAE6D3D}" dt="2023-11-14T11:27:45.848" v="222" actId="34135"/>
        <pc:sldMkLst>
          <pc:docMk/>
          <pc:sldMk cId="0" sldId="270"/>
        </pc:sldMkLst>
        <pc:spChg chg="mod">
          <ac:chgData name="Anne De Groote" userId="83f00fe3-6dac-4fb8-816b-873fad3d427e" providerId="ADAL" clId="{F3B62DA8-5244-4B85-A53D-24D39FAE6D3D}" dt="2023-11-14T11:27:45.848" v="222" actId="34135"/>
          <ac:spMkLst>
            <pc:docMk/>
            <pc:sldMk cId="0" sldId="270"/>
            <ac:spMk id="5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27:45.848" v="222" actId="34135"/>
          <ac:spMkLst>
            <pc:docMk/>
            <pc:sldMk cId="0" sldId="270"/>
            <ac:spMk id="6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27:45.848" v="222" actId="34135"/>
          <ac:spMkLst>
            <pc:docMk/>
            <pc:sldMk cId="0" sldId="270"/>
            <ac:spMk id="7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27:45.848" v="222" actId="34135"/>
          <ac:spMkLst>
            <pc:docMk/>
            <pc:sldMk cId="0" sldId="270"/>
            <ac:spMk id="8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27:45.848" v="222" actId="34135"/>
          <ac:spMkLst>
            <pc:docMk/>
            <pc:sldMk cId="0" sldId="270"/>
            <ac:spMk id="10" creationId="{4A939F3E-7AD8-8A33-0304-4D9B86BE8058}"/>
          </ac:spMkLst>
        </pc:spChg>
        <pc:spChg chg="mod">
          <ac:chgData name="Anne De Groote" userId="83f00fe3-6dac-4fb8-816b-873fad3d427e" providerId="ADAL" clId="{F3B62DA8-5244-4B85-A53D-24D39FAE6D3D}" dt="2023-11-14T11:27:45.848" v="222" actId="34135"/>
          <ac:spMkLst>
            <pc:docMk/>
            <pc:sldMk cId="0" sldId="270"/>
            <ac:spMk id="11" creationId="{7B4BECBA-3E1B-8FFB-19D1-B2857AFB68D1}"/>
          </ac:spMkLst>
        </pc:spChg>
        <pc:grpChg chg="mod">
          <ac:chgData name="Anne De Groote" userId="83f00fe3-6dac-4fb8-816b-873fad3d427e" providerId="ADAL" clId="{F3B62DA8-5244-4B85-A53D-24D39FAE6D3D}" dt="2023-11-14T11:27:45.848" v="222" actId="34135"/>
          <ac:grpSpMkLst>
            <pc:docMk/>
            <pc:sldMk cId="0" sldId="270"/>
            <ac:grpSpMk id="9" creationId="{6BDC895D-1166-C45F-6FDE-408442C0738B}"/>
          </ac:grpSpMkLst>
        </pc:grpChg>
      </pc:sldChg>
      <pc:sldChg chg="modSp mod">
        <pc:chgData name="Anne De Groote" userId="83f00fe3-6dac-4fb8-816b-873fad3d427e" providerId="ADAL" clId="{F3B62DA8-5244-4B85-A53D-24D39FAE6D3D}" dt="2023-11-14T11:27:51.614" v="223" actId="34135"/>
        <pc:sldMkLst>
          <pc:docMk/>
          <pc:sldMk cId="0" sldId="271"/>
        </pc:sldMkLst>
        <pc:spChg chg="mod">
          <ac:chgData name="Anne De Groote" userId="83f00fe3-6dac-4fb8-816b-873fad3d427e" providerId="ADAL" clId="{F3B62DA8-5244-4B85-A53D-24D39FAE6D3D}" dt="2023-11-14T11:27:51.614" v="223" actId="34135"/>
          <ac:spMkLst>
            <pc:docMk/>
            <pc:sldMk cId="0" sldId="271"/>
            <ac:spMk id="3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27:51.614" v="223" actId="34135"/>
          <ac:spMkLst>
            <pc:docMk/>
            <pc:sldMk cId="0" sldId="271"/>
            <ac:spMk id="4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27:51.614" v="223" actId="34135"/>
          <ac:spMkLst>
            <pc:docMk/>
            <pc:sldMk cId="0" sldId="271"/>
            <ac:spMk id="5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27:51.614" v="223" actId="34135"/>
          <ac:spMkLst>
            <pc:docMk/>
            <pc:sldMk cId="0" sldId="271"/>
            <ac:spMk id="9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27:51.614" v="223" actId="34135"/>
          <ac:spMkLst>
            <pc:docMk/>
            <pc:sldMk cId="0" sldId="271"/>
            <ac:spMk id="10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27:51.614" v="223" actId="34135"/>
          <ac:spMkLst>
            <pc:docMk/>
            <pc:sldMk cId="0" sldId="271"/>
            <ac:spMk id="11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27:51.614" v="223" actId="34135"/>
          <ac:spMkLst>
            <pc:docMk/>
            <pc:sldMk cId="0" sldId="271"/>
            <ac:spMk id="13" creationId="{37EB58E1-65B4-7715-F4F9-FD66DB993C90}"/>
          </ac:spMkLst>
        </pc:spChg>
        <pc:spChg chg="mod">
          <ac:chgData name="Anne De Groote" userId="83f00fe3-6dac-4fb8-816b-873fad3d427e" providerId="ADAL" clId="{F3B62DA8-5244-4B85-A53D-24D39FAE6D3D}" dt="2023-11-14T11:27:51.614" v="223" actId="34135"/>
          <ac:spMkLst>
            <pc:docMk/>
            <pc:sldMk cId="0" sldId="271"/>
            <ac:spMk id="14" creationId="{B6F79BE0-671A-6D62-5AB5-DE9FD5531B68}"/>
          </ac:spMkLst>
        </pc:spChg>
        <pc:grpChg chg="mod">
          <ac:chgData name="Anne De Groote" userId="83f00fe3-6dac-4fb8-816b-873fad3d427e" providerId="ADAL" clId="{F3B62DA8-5244-4B85-A53D-24D39FAE6D3D}" dt="2023-11-14T11:27:51.614" v="223" actId="34135"/>
          <ac:grpSpMkLst>
            <pc:docMk/>
            <pc:sldMk cId="0" sldId="271"/>
            <ac:grpSpMk id="2" creationId="{00000000-0000-0000-0000-000000000000}"/>
          </ac:grpSpMkLst>
        </pc:grpChg>
        <pc:grpChg chg="mod">
          <ac:chgData name="Anne De Groote" userId="83f00fe3-6dac-4fb8-816b-873fad3d427e" providerId="ADAL" clId="{F3B62DA8-5244-4B85-A53D-24D39FAE6D3D}" dt="2023-11-14T11:27:51.614" v="223" actId="34135"/>
          <ac:grpSpMkLst>
            <pc:docMk/>
            <pc:sldMk cId="0" sldId="271"/>
            <ac:grpSpMk id="12" creationId="{8186BC03-6351-2D66-24FB-B566C0A89EF6}"/>
          </ac:grpSpMkLst>
        </pc:grpChg>
      </pc:sldChg>
      <pc:sldChg chg="modSp del mod">
        <pc:chgData name="Anne De Groote" userId="83f00fe3-6dac-4fb8-816b-873fad3d427e" providerId="ADAL" clId="{F3B62DA8-5244-4B85-A53D-24D39FAE6D3D}" dt="2023-11-17T11:00:49.316" v="264" actId="47"/>
        <pc:sldMkLst>
          <pc:docMk/>
          <pc:sldMk cId="0" sldId="272"/>
        </pc:sldMkLst>
        <pc:spChg chg="mod">
          <ac:chgData name="Anne De Groote" userId="83f00fe3-6dac-4fb8-816b-873fad3d427e" providerId="ADAL" clId="{F3B62DA8-5244-4B85-A53D-24D39FAE6D3D}" dt="2023-11-14T11:27:57.819" v="224" actId="34135"/>
          <ac:spMkLst>
            <pc:docMk/>
            <pc:sldMk cId="0" sldId="272"/>
            <ac:spMk id="5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27:57.819" v="224" actId="34135"/>
          <ac:spMkLst>
            <pc:docMk/>
            <pc:sldMk cId="0" sldId="272"/>
            <ac:spMk id="6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27:57.819" v="224" actId="34135"/>
          <ac:spMkLst>
            <pc:docMk/>
            <pc:sldMk cId="0" sldId="272"/>
            <ac:spMk id="7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27:57.819" v="224" actId="34135"/>
          <ac:spMkLst>
            <pc:docMk/>
            <pc:sldMk cId="0" sldId="272"/>
            <ac:spMk id="8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27:57.819" v="224" actId="34135"/>
          <ac:spMkLst>
            <pc:docMk/>
            <pc:sldMk cId="0" sldId="272"/>
            <ac:spMk id="9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28:17.483" v="246" actId="20577"/>
          <ac:spMkLst>
            <pc:docMk/>
            <pc:sldMk cId="0" sldId="272"/>
            <ac:spMk id="10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27:57.819" v="224" actId="34135"/>
          <ac:spMkLst>
            <pc:docMk/>
            <pc:sldMk cId="0" sldId="272"/>
            <ac:spMk id="12" creationId="{348DAD13-B441-27D3-5D5F-EB1DA6BA26B0}"/>
          </ac:spMkLst>
        </pc:spChg>
        <pc:spChg chg="mod">
          <ac:chgData name="Anne De Groote" userId="83f00fe3-6dac-4fb8-816b-873fad3d427e" providerId="ADAL" clId="{F3B62DA8-5244-4B85-A53D-24D39FAE6D3D}" dt="2023-11-14T11:27:57.819" v="224" actId="34135"/>
          <ac:spMkLst>
            <pc:docMk/>
            <pc:sldMk cId="0" sldId="272"/>
            <ac:spMk id="13" creationId="{59494DA0-4AB0-B1FC-365B-A16F8D7DCF18}"/>
          </ac:spMkLst>
        </pc:spChg>
        <pc:grpChg chg="mod">
          <ac:chgData name="Anne De Groote" userId="83f00fe3-6dac-4fb8-816b-873fad3d427e" providerId="ADAL" clId="{F3B62DA8-5244-4B85-A53D-24D39FAE6D3D}" dt="2023-11-14T11:27:57.819" v="224" actId="34135"/>
          <ac:grpSpMkLst>
            <pc:docMk/>
            <pc:sldMk cId="0" sldId="272"/>
            <ac:grpSpMk id="11" creationId="{43373823-0BCA-B782-430B-8E13FB1E2E4A}"/>
          </ac:grpSpMkLst>
        </pc:grpChg>
      </pc:sldChg>
      <pc:sldChg chg="addSp modSp del mod">
        <pc:chgData name="Anne De Groote" userId="83f00fe3-6dac-4fb8-816b-873fad3d427e" providerId="ADAL" clId="{F3B62DA8-5244-4B85-A53D-24D39FAE6D3D}" dt="2023-11-03T12:50:12.975" v="8" actId="47"/>
        <pc:sldMkLst>
          <pc:docMk/>
          <pc:sldMk cId="0" sldId="273"/>
        </pc:sldMkLst>
        <pc:spChg chg="mod">
          <ac:chgData name="Anne De Groote" userId="83f00fe3-6dac-4fb8-816b-873fad3d427e" providerId="ADAL" clId="{F3B62DA8-5244-4B85-A53D-24D39FAE6D3D}" dt="2023-11-03T12:47:55.211" v="6" actId="1076"/>
          <ac:spMkLst>
            <pc:docMk/>
            <pc:sldMk cId="0" sldId="273"/>
            <ac:spMk id="9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03T12:47:49.816" v="3" actId="1076"/>
          <ac:spMkLst>
            <pc:docMk/>
            <pc:sldMk cId="0" sldId="273"/>
            <ac:spMk id="14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03T12:47:52.713" v="4" actId="1076"/>
          <ac:spMkLst>
            <pc:docMk/>
            <pc:sldMk cId="0" sldId="273"/>
            <ac:spMk id="15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03T12:47:53.570" v="5" actId="14100"/>
          <ac:spMkLst>
            <pc:docMk/>
            <pc:sldMk cId="0" sldId="273"/>
            <ac:spMk id="17" creationId="{00000000-0000-0000-0000-000000000000}"/>
          </ac:spMkLst>
        </pc:spChg>
        <pc:spChg chg="add mod">
          <ac:chgData name="Anne De Groote" userId="83f00fe3-6dac-4fb8-816b-873fad3d427e" providerId="ADAL" clId="{F3B62DA8-5244-4B85-A53D-24D39FAE6D3D}" dt="2023-11-03T12:47:46.228" v="2" actId="1076"/>
          <ac:spMkLst>
            <pc:docMk/>
            <pc:sldMk cId="0" sldId="273"/>
            <ac:spMk id="18" creationId="{1C3D3311-9948-86B8-E3AE-AA71CF4D562D}"/>
          </ac:spMkLst>
        </pc:spChg>
      </pc:sldChg>
      <pc:sldChg chg="modSp mod">
        <pc:chgData name="Anne De Groote" userId="83f00fe3-6dac-4fb8-816b-873fad3d427e" providerId="ADAL" clId="{F3B62DA8-5244-4B85-A53D-24D39FAE6D3D}" dt="2023-11-14T11:15:35.277" v="112" actId="34135"/>
        <pc:sldMkLst>
          <pc:docMk/>
          <pc:sldMk cId="0" sldId="275"/>
        </pc:sldMkLst>
        <pc:spChg chg="mod">
          <ac:chgData name="Anne De Groote" userId="83f00fe3-6dac-4fb8-816b-873fad3d427e" providerId="ADAL" clId="{F3B62DA8-5244-4B85-A53D-24D39FAE6D3D}" dt="2023-11-14T11:15:35.277" v="112" actId="34135"/>
          <ac:spMkLst>
            <pc:docMk/>
            <pc:sldMk cId="0" sldId="275"/>
            <ac:spMk id="3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5:35.277" v="112" actId="34135"/>
          <ac:spMkLst>
            <pc:docMk/>
            <pc:sldMk cId="0" sldId="275"/>
            <ac:spMk id="4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5:35.277" v="112" actId="34135"/>
          <ac:spMkLst>
            <pc:docMk/>
            <pc:sldMk cId="0" sldId="275"/>
            <ac:spMk id="5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5:35.277" v="112" actId="34135"/>
          <ac:spMkLst>
            <pc:docMk/>
            <pc:sldMk cId="0" sldId="275"/>
            <ac:spMk id="6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5:35.277" v="112" actId="34135"/>
          <ac:spMkLst>
            <pc:docMk/>
            <pc:sldMk cId="0" sldId="275"/>
            <ac:spMk id="7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5:35.277" v="112" actId="34135"/>
          <ac:spMkLst>
            <pc:docMk/>
            <pc:sldMk cId="0" sldId="275"/>
            <ac:spMk id="8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5:35.277" v="112" actId="34135"/>
          <ac:spMkLst>
            <pc:docMk/>
            <pc:sldMk cId="0" sldId="275"/>
            <ac:spMk id="9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5:35.277" v="112" actId="34135"/>
          <ac:spMkLst>
            <pc:docMk/>
            <pc:sldMk cId="0" sldId="275"/>
            <ac:spMk id="10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5:35.277" v="112" actId="34135"/>
          <ac:spMkLst>
            <pc:docMk/>
            <pc:sldMk cId="0" sldId="275"/>
            <ac:spMk id="11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5:35.277" v="112" actId="34135"/>
          <ac:spMkLst>
            <pc:docMk/>
            <pc:sldMk cId="0" sldId="275"/>
            <ac:spMk id="12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5:35.277" v="112" actId="34135"/>
          <ac:spMkLst>
            <pc:docMk/>
            <pc:sldMk cId="0" sldId="275"/>
            <ac:spMk id="13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5:35.277" v="112" actId="34135"/>
          <ac:spMkLst>
            <pc:docMk/>
            <pc:sldMk cId="0" sldId="275"/>
            <ac:spMk id="14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5:35.277" v="112" actId="34135"/>
          <ac:spMkLst>
            <pc:docMk/>
            <pc:sldMk cId="0" sldId="275"/>
            <ac:spMk id="15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5:35.277" v="112" actId="34135"/>
          <ac:spMkLst>
            <pc:docMk/>
            <pc:sldMk cId="0" sldId="275"/>
            <ac:spMk id="16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5:35.277" v="112" actId="34135"/>
          <ac:spMkLst>
            <pc:docMk/>
            <pc:sldMk cId="0" sldId="275"/>
            <ac:spMk id="17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5:35.277" v="112" actId="34135"/>
          <ac:spMkLst>
            <pc:docMk/>
            <pc:sldMk cId="0" sldId="275"/>
            <ac:spMk id="18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5:35.277" v="112" actId="34135"/>
          <ac:spMkLst>
            <pc:docMk/>
            <pc:sldMk cId="0" sldId="275"/>
            <ac:spMk id="19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5:35.277" v="112" actId="34135"/>
          <ac:spMkLst>
            <pc:docMk/>
            <pc:sldMk cId="0" sldId="275"/>
            <ac:spMk id="20" creationId="{00000000-0000-0000-0000-000000000000}"/>
          </ac:spMkLst>
        </pc:spChg>
        <pc:grpChg chg="mod">
          <ac:chgData name="Anne De Groote" userId="83f00fe3-6dac-4fb8-816b-873fad3d427e" providerId="ADAL" clId="{F3B62DA8-5244-4B85-A53D-24D39FAE6D3D}" dt="2023-11-14T11:15:35.277" v="112" actId="34135"/>
          <ac:grpSpMkLst>
            <pc:docMk/>
            <pc:sldMk cId="0" sldId="275"/>
            <ac:grpSpMk id="2" creationId="{00000000-0000-0000-0000-000000000000}"/>
          </ac:grpSpMkLst>
        </pc:grpChg>
      </pc:sldChg>
      <pc:sldChg chg="modSp mod">
        <pc:chgData name="Anne De Groote" userId="83f00fe3-6dac-4fb8-816b-873fad3d427e" providerId="ADAL" clId="{F3B62DA8-5244-4B85-A53D-24D39FAE6D3D}" dt="2023-11-14T11:16:15.530" v="115" actId="34135"/>
        <pc:sldMkLst>
          <pc:docMk/>
          <pc:sldMk cId="0" sldId="276"/>
        </pc:sldMkLst>
        <pc:spChg chg="mod">
          <ac:chgData name="Anne De Groote" userId="83f00fe3-6dac-4fb8-816b-873fad3d427e" providerId="ADAL" clId="{F3B62DA8-5244-4B85-A53D-24D39FAE6D3D}" dt="2023-11-14T11:16:15.530" v="115" actId="34135"/>
          <ac:spMkLst>
            <pc:docMk/>
            <pc:sldMk cId="0" sldId="276"/>
            <ac:spMk id="3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6:15.530" v="115" actId="34135"/>
          <ac:spMkLst>
            <pc:docMk/>
            <pc:sldMk cId="0" sldId="276"/>
            <ac:spMk id="4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6:15.530" v="115" actId="34135"/>
          <ac:spMkLst>
            <pc:docMk/>
            <pc:sldMk cId="0" sldId="276"/>
            <ac:spMk id="5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6:15.530" v="115" actId="34135"/>
          <ac:spMkLst>
            <pc:docMk/>
            <pc:sldMk cId="0" sldId="276"/>
            <ac:spMk id="6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6:15.530" v="115" actId="34135"/>
          <ac:spMkLst>
            <pc:docMk/>
            <pc:sldMk cId="0" sldId="276"/>
            <ac:spMk id="7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6:15.530" v="115" actId="34135"/>
          <ac:spMkLst>
            <pc:docMk/>
            <pc:sldMk cId="0" sldId="276"/>
            <ac:spMk id="8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6:15.530" v="115" actId="34135"/>
          <ac:spMkLst>
            <pc:docMk/>
            <pc:sldMk cId="0" sldId="276"/>
            <ac:spMk id="9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6:15.530" v="115" actId="34135"/>
          <ac:spMkLst>
            <pc:docMk/>
            <pc:sldMk cId="0" sldId="276"/>
            <ac:spMk id="10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6:15.530" v="115" actId="34135"/>
          <ac:spMkLst>
            <pc:docMk/>
            <pc:sldMk cId="0" sldId="276"/>
            <ac:spMk id="11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6:15.530" v="115" actId="34135"/>
          <ac:spMkLst>
            <pc:docMk/>
            <pc:sldMk cId="0" sldId="276"/>
            <ac:spMk id="12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6:15.530" v="115" actId="34135"/>
          <ac:spMkLst>
            <pc:docMk/>
            <pc:sldMk cId="0" sldId="276"/>
            <ac:spMk id="13" creationId="{00000000-0000-0000-0000-000000000000}"/>
          </ac:spMkLst>
        </pc:spChg>
        <pc:grpChg chg="mod">
          <ac:chgData name="Anne De Groote" userId="83f00fe3-6dac-4fb8-816b-873fad3d427e" providerId="ADAL" clId="{F3B62DA8-5244-4B85-A53D-24D39FAE6D3D}" dt="2023-11-14T11:16:15.530" v="115" actId="34135"/>
          <ac:grpSpMkLst>
            <pc:docMk/>
            <pc:sldMk cId="0" sldId="276"/>
            <ac:grpSpMk id="2" creationId="{00000000-0000-0000-0000-000000000000}"/>
          </ac:grpSpMkLst>
        </pc:grpChg>
      </pc:sldChg>
      <pc:sldChg chg="new del">
        <pc:chgData name="Anne De Groote" userId="83f00fe3-6dac-4fb8-816b-873fad3d427e" providerId="ADAL" clId="{F3B62DA8-5244-4B85-A53D-24D39FAE6D3D}" dt="2023-11-03T12:51:54.168" v="15" actId="47"/>
        <pc:sldMkLst>
          <pc:docMk/>
          <pc:sldMk cId="70148680" sldId="277"/>
        </pc:sldMkLst>
      </pc:sldChg>
      <pc:sldChg chg="add del">
        <pc:chgData name="Anne De Groote" userId="83f00fe3-6dac-4fb8-816b-873fad3d427e" providerId="ADAL" clId="{F3B62DA8-5244-4B85-A53D-24D39FAE6D3D}" dt="2023-11-03T12:50:11.607" v="7" actId="47"/>
        <pc:sldMkLst>
          <pc:docMk/>
          <pc:sldMk cId="161952118" sldId="277"/>
        </pc:sldMkLst>
      </pc:sldChg>
      <pc:sldChg chg="new del">
        <pc:chgData name="Anne De Groote" userId="83f00fe3-6dac-4fb8-816b-873fad3d427e" providerId="ADAL" clId="{F3B62DA8-5244-4B85-A53D-24D39FAE6D3D}" dt="2023-11-03T12:50:43.714" v="11" actId="47"/>
        <pc:sldMkLst>
          <pc:docMk/>
          <pc:sldMk cId="1852020727" sldId="277"/>
        </pc:sldMkLst>
      </pc:sldChg>
      <pc:sldChg chg="delSp modSp add del mod setBg">
        <pc:chgData name="Anne De Groote" userId="83f00fe3-6dac-4fb8-816b-873fad3d427e" providerId="ADAL" clId="{F3B62DA8-5244-4B85-A53D-24D39FAE6D3D}" dt="2023-11-14T11:28:45.076" v="253" actId="34135"/>
        <pc:sldMkLst>
          <pc:docMk/>
          <pc:sldMk cId="0" sldId="278"/>
        </pc:sldMkLst>
        <pc:spChg chg="del">
          <ac:chgData name="Anne De Groote" userId="83f00fe3-6dac-4fb8-816b-873fad3d427e" providerId="ADAL" clId="{F3B62DA8-5244-4B85-A53D-24D39FAE6D3D}" dt="2023-11-03T12:52:06.958" v="18" actId="478"/>
          <ac:spMkLst>
            <pc:docMk/>
            <pc:sldMk cId="0" sldId="278"/>
            <ac:spMk id="2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28:30.526" v="249" actId="34135"/>
          <ac:spMkLst>
            <pc:docMk/>
            <pc:sldMk cId="0" sldId="278"/>
            <ac:spMk id="3" creationId="{00000000-0000-0000-0000-000000000000}"/>
          </ac:spMkLst>
        </pc:spChg>
        <pc:spChg chg="mod modCrop">
          <ac:chgData name="Anne De Groote" userId="83f00fe3-6dac-4fb8-816b-873fad3d427e" providerId="ADAL" clId="{F3B62DA8-5244-4B85-A53D-24D39FAE6D3D}" dt="2023-11-14T11:28:30.526" v="249" actId="34135"/>
          <ac:spMkLst>
            <pc:docMk/>
            <pc:sldMk cId="0" sldId="278"/>
            <ac:spMk id="4" creationId="{00000000-0000-0000-0000-000000000000}"/>
          </ac:spMkLst>
        </pc:spChg>
        <pc:spChg chg="mod modCrop">
          <ac:chgData name="Anne De Groote" userId="83f00fe3-6dac-4fb8-816b-873fad3d427e" providerId="ADAL" clId="{F3B62DA8-5244-4B85-A53D-24D39FAE6D3D}" dt="2023-11-14T11:28:30.526" v="249" actId="34135"/>
          <ac:spMkLst>
            <pc:docMk/>
            <pc:sldMk cId="0" sldId="278"/>
            <ac:spMk id="5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28:30.526" v="249" actId="34135"/>
          <ac:spMkLst>
            <pc:docMk/>
            <pc:sldMk cId="0" sldId="278"/>
            <ac:spMk id="6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28:30.526" v="249" actId="34135"/>
          <ac:spMkLst>
            <pc:docMk/>
            <pc:sldMk cId="0" sldId="278"/>
            <ac:spMk id="7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28:30.526" v="249" actId="34135"/>
          <ac:spMkLst>
            <pc:docMk/>
            <pc:sldMk cId="0" sldId="278"/>
            <ac:spMk id="8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28:30.526" v="249" actId="34135"/>
          <ac:spMkLst>
            <pc:docMk/>
            <pc:sldMk cId="0" sldId="278"/>
            <ac:spMk id="9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28:30.526" v="249" actId="34135"/>
          <ac:spMkLst>
            <pc:docMk/>
            <pc:sldMk cId="0" sldId="278"/>
            <ac:spMk id="10" creationId="{00000000-0000-0000-0000-000000000000}"/>
          </ac:spMkLst>
        </pc:spChg>
        <pc:spChg chg="mod modCrop">
          <ac:chgData name="Anne De Groote" userId="83f00fe3-6dac-4fb8-816b-873fad3d427e" providerId="ADAL" clId="{F3B62DA8-5244-4B85-A53D-24D39FAE6D3D}" dt="2023-11-14T11:28:45.076" v="253" actId="34135"/>
          <ac:spMkLst>
            <pc:docMk/>
            <pc:sldMk cId="0" sldId="278"/>
            <ac:spMk id="11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28:30.526" v="249" actId="34135"/>
          <ac:spMkLst>
            <pc:docMk/>
            <pc:sldMk cId="0" sldId="278"/>
            <ac:spMk id="12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28:30.526" v="249" actId="34135"/>
          <ac:spMkLst>
            <pc:docMk/>
            <pc:sldMk cId="0" sldId="278"/>
            <ac:spMk id="13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28:30.526" v="249" actId="34135"/>
          <ac:spMkLst>
            <pc:docMk/>
            <pc:sldMk cId="0" sldId="278"/>
            <ac:spMk id="14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28:30.526" v="249" actId="34135"/>
          <ac:spMkLst>
            <pc:docMk/>
            <pc:sldMk cId="0" sldId="278"/>
            <ac:spMk id="15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28:30.526" v="249" actId="34135"/>
          <ac:spMkLst>
            <pc:docMk/>
            <pc:sldMk cId="0" sldId="278"/>
            <ac:spMk id="16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28:30.526" v="249" actId="34135"/>
          <ac:spMkLst>
            <pc:docMk/>
            <pc:sldMk cId="0" sldId="278"/>
            <ac:spMk id="17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28:30.526" v="249" actId="34135"/>
          <ac:spMkLst>
            <pc:docMk/>
            <pc:sldMk cId="0" sldId="278"/>
            <ac:spMk id="18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28:30.526" v="249" actId="34135"/>
          <ac:spMkLst>
            <pc:docMk/>
            <pc:sldMk cId="0" sldId="278"/>
            <ac:spMk id="19" creationId="{00000000-0000-0000-0000-000000000000}"/>
          </ac:spMkLst>
        </pc:spChg>
      </pc:sldChg>
      <pc:sldChg chg="modSp add mod ord">
        <pc:chgData name="Anne De Groote" userId="83f00fe3-6dac-4fb8-816b-873fad3d427e" providerId="ADAL" clId="{F3B62DA8-5244-4B85-A53D-24D39FAE6D3D}" dt="2023-11-14T11:16:54.447" v="120" actId="34135"/>
        <pc:sldMkLst>
          <pc:docMk/>
          <pc:sldMk cId="0" sldId="280"/>
        </pc:sldMkLst>
        <pc:spChg chg="mod">
          <ac:chgData name="Anne De Groote" userId="83f00fe3-6dac-4fb8-816b-873fad3d427e" providerId="ADAL" clId="{F3B62DA8-5244-4B85-A53D-24D39FAE6D3D}" dt="2023-11-14T11:16:54.447" v="120" actId="34135"/>
          <ac:spMkLst>
            <pc:docMk/>
            <pc:sldMk cId="0" sldId="280"/>
            <ac:spMk id="2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6:54.447" v="120" actId="34135"/>
          <ac:spMkLst>
            <pc:docMk/>
            <pc:sldMk cId="0" sldId="280"/>
            <ac:spMk id="4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6:54.447" v="120" actId="34135"/>
          <ac:spMkLst>
            <pc:docMk/>
            <pc:sldMk cId="0" sldId="280"/>
            <ac:spMk id="10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4T11:16:54.447" v="120" actId="34135"/>
          <ac:spMkLst>
            <pc:docMk/>
            <pc:sldMk cId="0" sldId="280"/>
            <ac:spMk id="12" creationId="{41BA3390-EEE0-759A-2CA5-F69A4317DB59}"/>
          </ac:spMkLst>
        </pc:spChg>
        <pc:spChg chg="mod">
          <ac:chgData name="Anne De Groote" userId="83f00fe3-6dac-4fb8-816b-873fad3d427e" providerId="ADAL" clId="{F3B62DA8-5244-4B85-A53D-24D39FAE6D3D}" dt="2023-11-14T11:16:54.447" v="120" actId="34135"/>
          <ac:spMkLst>
            <pc:docMk/>
            <pc:sldMk cId="0" sldId="280"/>
            <ac:spMk id="13" creationId="{8985AF6D-5C47-64DE-3644-077B7B0B50CD}"/>
          </ac:spMkLst>
        </pc:spChg>
        <pc:spChg chg="mod">
          <ac:chgData name="Anne De Groote" userId="83f00fe3-6dac-4fb8-816b-873fad3d427e" providerId="ADAL" clId="{F3B62DA8-5244-4B85-A53D-24D39FAE6D3D}" dt="2023-11-14T11:16:54.447" v="120" actId="34135"/>
          <ac:spMkLst>
            <pc:docMk/>
            <pc:sldMk cId="0" sldId="280"/>
            <ac:spMk id="14" creationId="{FCECE4E5-210F-F76E-5538-9DC46D50168B}"/>
          </ac:spMkLst>
        </pc:spChg>
        <pc:grpChg chg="mod">
          <ac:chgData name="Anne De Groote" userId="83f00fe3-6dac-4fb8-816b-873fad3d427e" providerId="ADAL" clId="{F3B62DA8-5244-4B85-A53D-24D39FAE6D3D}" dt="2023-11-14T11:16:54.447" v="120" actId="34135"/>
          <ac:grpSpMkLst>
            <pc:docMk/>
            <pc:sldMk cId="0" sldId="280"/>
            <ac:grpSpMk id="11" creationId="{825B59E2-BB9F-1B8C-9E92-FF2A13C3FF2B}"/>
          </ac:grpSpMkLst>
        </pc:grpChg>
      </pc:sldChg>
      <pc:sldChg chg="add">
        <pc:chgData name="Anne De Groote" userId="83f00fe3-6dac-4fb8-816b-873fad3d427e" providerId="ADAL" clId="{F3B62DA8-5244-4B85-A53D-24D39FAE6D3D}" dt="2023-11-14T11:16:00.630" v="113"/>
        <pc:sldMkLst>
          <pc:docMk/>
          <pc:sldMk cId="3219720381" sldId="281"/>
        </pc:sldMkLst>
      </pc:sldChg>
      <pc:sldChg chg="addSp delSp modSp add mod">
        <pc:chgData name="Anne De Groote" userId="83f00fe3-6dac-4fb8-816b-873fad3d427e" providerId="ADAL" clId="{F3B62DA8-5244-4B85-A53D-24D39FAE6D3D}" dt="2023-11-17T11:17:27.830" v="318" actId="20577"/>
        <pc:sldMkLst>
          <pc:docMk/>
          <pc:sldMk cId="0" sldId="282"/>
        </pc:sldMkLst>
        <pc:spChg chg="mod">
          <ac:chgData name="Anne De Groote" userId="83f00fe3-6dac-4fb8-816b-873fad3d427e" providerId="ADAL" clId="{F3B62DA8-5244-4B85-A53D-24D39FAE6D3D}" dt="2023-11-17T11:17:27.830" v="318" actId="20577"/>
          <ac:spMkLst>
            <pc:docMk/>
            <pc:sldMk cId="0" sldId="282"/>
            <ac:spMk id="12" creationId="{00000000-0000-0000-0000-000000000000}"/>
          </ac:spMkLst>
        </pc:spChg>
        <pc:spChg chg="mod">
          <ac:chgData name="Anne De Groote" userId="83f00fe3-6dac-4fb8-816b-873fad3d427e" providerId="ADAL" clId="{F3B62DA8-5244-4B85-A53D-24D39FAE6D3D}" dt="2023-11-17T11:01:00.687" v="268"/>
          <ac:spMkLst>
            <pc:docMk/>
            <pc:sldMk cId="0" sldId="282"/>
            <ac:spMk id="14" creationId="{712B8E0F-9096-9258-362A-76204AB52A1E}"/>
          </ac:spMkLst>
        </pc:spChg>
        <pc:spChg chg="mod">
          <ac:chgData name="Anne De Groote" userId="83f00fe3-6dac-4fb8-816b-873fad3d427e" providerId="ADAL" clId="{F3B62DA8-5244-4B85-A53D-24D39FAE6D3D}" dt="2023-11-17T11:01:00.687" v="268"/>
          <ac:spMkLst>
            <pc:docMk/>
            <pc:sldMk cId="0" sldId="282"/>
            <ac:spMk id="15" creationId="{9388947E-006A-675F-95CC-773A3D242B86}"/>
          </ac:spMkLst>
        </pc:spChg>
        <pc:grpChg chg="del mod">
          <ac:chgData name="Anne De Groote" userId="83f00fe3-6dac-4fb8-816b-873fad3d427e" providerId="ADAL" clId="{F3B62DA8-5244-4B85-A53D-24D39FAE6D3D}" dt="2023-11-17T11:00:56.169" v="267" actId="478"/>
          <ac:grpSpMkLst>
            <pc:docMk/>
            <pc:sldMk cId="0" sldId="282"/>
            <ac:grpSpMk id="2" creationId="{00000000-0000-0000-0000-000000000000}"/>
          </ac:grpSpMkLst>
        </pc:grpChg>
        <pc:grpChg chg="mod">
          <ac:chgData name="Anne De Groote" userId="83f00fe3-6dac-4fb8-816b-873fad3d427e" providerId="ADAL" clId="{F3B62DA8-5244-4B85-A53D-24D39FAE6D3D}" dt="2023-11-17T11:02:25.056" v="283" actId="14100"/>
          <ac:grpSpMkLst>
            <pc:docMk/>
            <pc:sldMk cId="0" sldId="282"/>
            <ac:grpSpMk id="6" creationId="{00000000-0000-0000-0000-000000000000}"/>
          </ac:grpSpMkLst>
        </pc:grpChg>
        <pc:grpChg chg="mod">
          <ac:chgData name="Anne De Groote" userId="83f00fe3-6dac-4fb8-816b-873fad3d427e" providerId="ADAL" clId="{F3B62DA8-5244-4B85-A53D-24D39FAE6D3D}" dt="2023-11-17T11:02:21.236" v="282" actId="11530"/>
          <ac:grpSpMkLst>
            <pc:docMk/>
            <pc:sldMk cId="0" sldId="282"/>
            <ac:grpSpMk id="8" creationId="{00000000-0000-0000-0000-000000000000}"/>
          </ac:grpSpMkLst>
        </pc:grpChg>
        <pc:grpChg chg="add mod">
          <ac:chgData name="Anne De Groote" userId="83f00fe3-6dac-4fb8-816b-873fad3d427e" providerId="ADAL" clId="{F3B62DA8-5244-4B85-A53D-24D39FAE6D3D}" dt="2023-11-17T11:01:00.687" v="268"/>
          <ac:grpSpMkLst>
            <pc:docMk/>
            <pc:sldMk cId="0" sldId="282"/>
            <ac:grpSpMk id="13" creationId="{A7C57A07-AB64-3CB2-DD49-13D060444107}"/>
          </ac:grpSpMkLst>
        </pc:grpChg>
        <pc:graphicFrameChg chg="add del mod">
          <ac:chgData name="Anne De Groote" userId="83f00fe3-6dac-4fb8-816b-873fad3d427e" providerId="ADAL" clId="{F3B62DA8-5244-4B85-A53D-24D39FAE6D3D}" dt="2023-11-17T11:16:15.482" v="295"/>
          <ac:graphicFrameMkLst>
            <pc:docMk/>
            <pc:sldMk cId="0" sldId="282"/>
            <ac:graphicFrameMk id="2" creationId="{2B701ECB-EE1C-B702-6F41-A033D30F66F4}"/>
          </ac:graphicFrameMkLst>
        </pc:graphicFrameChg>
        <pc:picChg chg="add del mod">
          <ac:chgData name="Anne De Groote" userId="83f00fe3-6dac-4fb8-816b-873fad3d427e" providerId="ADAL" clId="{F3B62DA8-5244-4B85-A53D-24D39FAE6D3D}" dt="2023-11-17T11:16:15.482" v="295"/>
          <ac:picMkLst>
            <pc:docMk/>
            <pc:sldMk cId="0" sldId="282"/>
            <ac:picMk id="2049" creationId="{4DF2E054-0FDD-BC41-F56A-63D6929E1E06}"/>
          </ac:picMkLst>
        </pc:picChg>
      </pc:sldChg>
    </pc:docChg>
  </pc:docChgLst>
  <pc:docChgLst>
    <pc:chgData name="Anne De Groote" userId="83f00fe3-6dac-4fb8-816b-873fad3d427e" providerId="ADAL" clId="{88AEDF93-40B6-4C22-B8A6-8C35FBE478DB}"/>
    <pc:docChg chg="modSld">
      <pc:chgData name="Anne De Groote" userId="83f00fe3-6dac-4fb8-816b-873fad3d427e" providerId="ADAL" clId="{88AEDF93-40B6-4C22-B8A6-8C35FBE478DB}" dt="2024-02-28T14:29:22.337" v="2" actId="20577"/>
      <pc:docMkLst>
        <pc:docMk/>
      </pc:docMkLst>
      <pc:sldChg chg="addSp modSp mod">
        <pc:chgData name="Anne De Groote" userId="83f00fe3-6dac-4fb8-816b-873fad3d427e" providerId="ADAL" clId="{88AEDF93-40B6-4C22-B8A6-8C35FBE478DB}" dt="2024-02-28T14:29:22.337" v="2" actId="20577"/>
        <pc:sldMkLst>
          <pc:docMk/>
          <pc:sldMk cId="0" sldId="256"/>
        </pc:sldMkLst>
        <pc:spChg chg="add mod">
          <ac:chgData name="Anne De Groote" userId="83f00fe3-6dac-4fb8-816b-873fad3d427e" providerId="ADAL" clId="{88AEDF93-40B6-4C22-B8A6-8C35FBE478DB}" dt="2024-02-28T14:29:22.337" v="2" actId="20577"/>
          <ac:spMkLst>
            <pc:docMk/>
            <pc:sldMk cId="0" sldId="256"/>
            <ac:spMk id="2" creationId="{4B04178A-BF9D-5D8E-FB7B-951CF9640E0C}"/>
          </ac:spMkLst>
        </pc:spChg>
      </pc:sldChg>
    </pc:docChg>
  </pc:docChgLst>
  <pc:docChgLst>
    <pc:chgData name="Anne De Groote" userId="83f00fe3-6dac-4fb8-816b-873fad3d427e" providerId="ADAL" clId="{9EC92ADA-A882-45C4-9EF4-0FFBA6077601}"/>
    <pc:docChg chg="custSel modSld">
      <pc:chgData name="Anne De Groote" userId="83f00fe3-6dac-4fb8-816b-873fad3d427e" providerId="ADAL" clId="{9EC92ADA-A882-45C4-9EF4-0FFBA6077601}" dt="2024-03-20T13:51:02.060" v="21" actId="20577"/>
      <pc:docMkLst>
        <pc:docMk/>
      </pc:docMkLst>
      <pc:sldChg chg="modSp mod">
        <pc:chgData name="Anne De Groote" userId="83f00fe3-6dac-4fb8-816b-873fad3d427e" providerId="ADAL" clId="{9EC92ADA-A882-45C4-9EF4-0FFBA6077601}" dt="2024-03-20T13:51:02.060" v="21" actId="20577"/>
        <pc:sldMkLst>
          <pc:docMk/>
          <pc:sldMk cId="0" sldId="256"/>
        </pc:sldMkLst>
        <pc:spChg chg="mod">
          <ac:chgData name="Anne De Groote" userId="83f00fe3-6dac-4fb8-816b-873fad3d427e" providerId="ADAL" clId="{9EC92ADA-A882-45C4-9EF4-0FFBA6077601}" dt="2024-03-20T13:51:02.060" v="21" actId="20577"/>
          <ac:spMkLst>
            <pc:docMk/>
            <pc:sldMk cId="0" sldId="256"/>
            <ac:spMk id="2" creationId="{4B04178A-BF9D-5D8E-FB7B-951CF9640E0C}"/>
          </ac:spMkLst>
        </pc:spChg>
      </pc:sldChg>
      <pc:sldChg chg="addSp delSp modSp mod delAnim modAnim">
        <pc:chgData name="Anne De Groote" userId="83f00fe3-6dac-4fb8-816b-873fad3d427e" providerId="ADAL" clId="{9EC92ADA-A882-45C4-9EF4-0FFBA6077601}" dt="2024-03-20T13:40:48.091" v="11" actId="1076"/>
        <pc:sldMkLst>
          <pc:docMk/>
          <pc:sldMk cId="0" sldId="260"/>
        </pc:sldMkLst>
        <pc:spChg chg="add del">
          <ac:chgData name="Anne De Groote" userId="83f00fe3-6dac-4fb8-816b-873fad3d427e" providerId="ADAL" clId="{9EC92ADA-A882-45C4-9EF4-0FFBA6077601}" dt="2024-03-20T13:39:41.670" v="2" actId="478"/>
          <ac:spMkLst>
            <pc:docMk/>
            <pc:sldMk cId="0" sldId="260"/>
            <ac:spMk id="4" creationId="{8E17E6FD-7BFB-6B95-F712-A12CD1957564}"/>
          </ac:spMkLst>
        </pc:spChg>
        <pc:spChg chg="add">
          <ac:chgData name="Anne De Groote" userId="83f00fe3-6dac-4fb8-816b-873fad3d427e" providerId="ADAL" clId="{9EC92ADA-A882-45C4-9EF4-0FFBA6077601}" dt="2024-03-20T13:40:17.144" v="9"/>
          <ac:spMkLst>
            <pc:docMk/>
            <pc:sldMk cId="0" sldId="260"/>
            <ac:spMk id="6" creationId="{F4649E25-5C68-D11E-49CB-37B2A30BF3C9}"/>
          </ac:spMkLst>
        </pc:spChg>
        <pc:spChg chg="add mod">
          <ac:chgData name="Anne De Groote" userId="83f00fe3-6dac-4fb8-816b-873fad3d427e" providerId="ADAL" clId="{9EC92ADA-A882-45C4-9EF4-0FFBA6077601}" dt="2024-03-20T13:40:48.091" v="11" actId="1076"/>
          <ac:spMkLst>
            <pc:docMk/>
            <pc:sldMk cId="0" sldId="260"/>
            <ac:spMk id="9" creationId="{F1C098AE-B885-D127-9137-069FACD9E1B6}"/>
          </ac:spMkLst>
        </pc:spChg>
        <pc:picChg chg="add mod">
          <ac:chgData name="Anne De Groote" userId="83f00fe3-6dac-4fb8-816b-873fad3d427e" providerId="ADAL" clId="{9EC92ADA-A882-45C4-9EF4-0FFBA6077601}" dt="2024-03-20T13:39:59.121" v="8" actId="14100"/>
          <ac:picMkLst>
            <pc:docMk/>
            <pc:sldMk cId="0" sldId="260"/>
            <ac:picMk id="5" creationId="{17C7E643-C59D-116F-5928-BD2FF83C1F02}"/>
          </ac:picMkLst>
        </pc:picChg>
        <pc:picChg chg="del">
          <ac:chgData name="Anne De Groote" userId="83f00fe3-6dac-4fb8-816b-873fad3d427e" providerId="ADAL" clId="{9EC92ADA-A882-45C4-9EF4-0FFBA6077601}" dt="2024-03-20T13:39:39.273" v="0" actId="478"/>
          <ac:picMkLst>
            <pc:docMk/>
            <pc:sldMk cId="0" sldId="260"/>
            <ac:picMk id="17" creationId="{A487CA12-7C58-1AE8-6F39-EB05910B8218}"/>
          </ac:picMkLst>
        </pc:picChg>
      </pc:sldChg>
    </pc:docChg>
  </pc:docChgLst>
  <pc:docChgLst>
    <pc:chgData name="Anne De Groote" userId="83f00fe3-6dac-4fb8-816b-873fad3d427e" providerId="ADAL" clId="{574E3E4E-EAF1-474D-9283-65ADC5B9D1CD}"/>
    <pc:docChg chg="custSel modSld">
      <pc:chgData name="Anne De Groote" userId="83f00fe3-6dac-4fb8-816b-873fad3d427e" providerId="ADAL" clId="{574E3E4E-EAF1-474D-9283-65ADC5B9D1CD}" dt="2023-12-28T08:36:08.603" v="18" actId="20577"/>
      <pc:docMkLst>
        <pc:docMk/>
      </pc:docMkLst>
      <pc:sldChg chg="addSp delSp modSp mod delAnim modAnim">
        <pc:chgData name="Anne De Groote" userId="83f00fe3-6dac-4fb8-816b-873fad3d427e" providerId="ADAL" clId="{574E3E4E-EAF1-474D-9283-65ADC5B9D1CD}" dt="2023-12-28T08:34:59.207" v="13" actId="1076"/>
        <pc:sldMkLst>
          <pc:docMk/>
          <pc:sldMk cId="0" sldId="264"/>
        </pc:sldMkLst>
        <pc:spChg chg="add del">
          <ac:chgData name="Anne De Groote" userId="83f00fe3-6dac-4fb8-816b-873fad3d427e" providerId="ADAL" clId="{574E3E4E-EAF1-474D-9283-65ADC5B9D1CD}" dt="2023-12-28T08:33:54.350" v="5" actId="478"/>
          <ac:spMkLst>
            <pc:docMk/>
            <pc:sldMk cId="0" sldId="264"/>
            <ac:spMk id="7" creationId="{18984B91-46EB-4DD1-83CD-8A717A22DC70}"/>
          </ac:spMkLst>
        </pc:spChg>
        <pc:spChg chg="add del">
          <ac:chgData name="Anne De Groote" userId="83f00fe3-6dac-4fb8-816b-873fad3d427e" providerId="ADAL" clId="{574E3E4E-EAF1-474D-9283-65ADC5B9D1CD}" dt="2023-12-28T08:34:02.112" v="7" actId="478"/>
          <ac:spMkLst>
            <pc:docMk/>
            <pc:sldMk cId="0" sldId="264"/>
            <ac:spMk id="11" creationId="{BCF1A032-DB8C-9691-363E-43548FFB0510}"/>
          </ac:spMkLst>
        </pc:spChg>
        <pc:picChg chg="add mod">
          <ac:chgData name="Anne De Groote" userId="83f00fe3-6dac-4fb8-816b-873fad3d427e" providerId="ADAL" clId="{574E3E4E-EAF1-474D-9283-65ADC5B9D1CD}" dt="2023-12-28T08:34:59.207" v="13" actId="1076"/>
          <ac:picMkLst>
            <pc:docMk/>
            <pc:sldMk cId="0" sldId="264"/>
            <ac:picMk id="16" creationId="{214F1E6B-E95E-3B99-01D4-F40465D87D51}"/>
          </ac:picMkLst>
        </pc:picChg>
        <pc:picChg chg="del">
          <ac:chgData name="Anne De Groote" userId="83f00fe3-6dac-4fb8-816b-873fad3d427e" providerId="ADAL" clId="{574E3E4E-EAF1-474D-9283-65ADC5B9D1CD}" dt="2023-12-28T08:33:50.378" v="3" actId="478"/>
          <ac:picMkLst>
            <pc:docMk/>
            <pc:sldMk cId="0" sldId="264"/>
            <ac:picMk id="18" creationId="{7D1D269C-814D-8921-D5D8-5D78016D6D76}"/>
          </ac:picMkLst>
        </pc:picChg>
      </pc:sldChg>
      <pc:sldChg chg="addSp modSp mod">
        <pc:chgData name="Anne De Groote" userId="83f00fe3-6dac-4fb8-816b-873fad3d427e" providerId="ADAL" clId="{574E3E4E-EAF1-474D-9283-65ADC5B9D1CD}" dt="2023-12-28T08:36:08.603" v="18" actId="20577"/>
        <pc:sldMkLst>
          <pc:docMk/>
          <pc:sldMk cId="0" sldId="265"/>
        </pc:sldMkLst>
        <pc:spChg chg="add mod ord">
          <ac:chgData name="Anne De Groote" userId="83f00fe3-6dac-4fb8-816b-873fad3d427e" providerId="ADAL" clId="{574E3E4E-EAF1-474D-9283-65ADC5B9D1CD}" dt="2023-12-20T14:27:18.670" v="2" actId="1076"/>
          <ac:spMkLst>
            <pc:docMk/>
            <pc:sldMk cId="0" sldId="265"/>
            <ac:spMk id="2" creationId="{62FD61B3-F709-138D-3F2E-8A2A58C3A378}"/>
          </ac:spMkLst>
        </pc:spChg>
        <pc:spChg chg="mod">
          <ac:chgData name="Anne De Groote" userId="83f00fe3-6dac-4fb8-816b-873fad3d427e" providerId="ADAL" clId="{574E3E4E-EAF1-474D-9283-65ADC5B9D1CD}" dt="2023-12-28T08:36:08.603" v="18" actId="20577"/>
          <ac:spMkLst>
            <pc:docMk/>
            <pc:sldMk cId="0" sldId="265"/>
            <ac:spMk id="10" creationId="{00000000-0000-0000-0000-000000000000}"/>
          </ac:spMkLst>
        </pc:spChg>
      </pc:sldChg>
    </pc:docChg>
  </pc:docChgLst>
  <pc:docChgLst>
    <pc:chgData name="Renee Seuren" userId="633b210b-255b-4674-9115-26098ca41ee3" providerId="ADAL" clId="{54FFA5D4-E2A3-4C48-91CF-05172FFCE3E3}"/>
    <pc:docChg chg="undo custSel modSld">
      <pc:chgData name="Renee Seuren" userId="633b210b-255b-4674-9115-26098ca41ee3" providerId="ADAL" clId="{54FFA5D4-E2A3-4C48-91CF-05172FFCE3E3}" dt="2024-01-16T13:29:14.178" v="52"/>
      <pc:docMkLst>
        <pc:docMk/>
      </pc:docMkLst>
      <pc:sldChg chg="addCm">
        <pc:chgData name="Renee Seuren" userId="633b210b-255b-4674-9115-26098ca41ee3" providerId="ADAL" clId="{54FFA5D4-E2A3-4C48-91CF-05172FFCE3E3}" dt="2024-01-16T13:26:43.368" v="1"/>
        <pc:sldMkLst>
          <pc:docMk/>
          <pc:sldMk cId="0" sldId="2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enee Seuren" userId="633b210b-255b-4674-9115-26098ca41ee3" providerId="ADAL" clId="{54FFA5D4-E2A3-4C48-91CF-05172FFCE3E3}" dt="2024-01-16T13:26:43.368" v="1"/>
              <pc2:cmMkLst xmlns:pc2="http://schemas.microsoft.com/office/powerpoint/2019/9/main/command">
                <pc:docMk/>
                <pc:sldMk cId="0" sldId="261"/>
                <pc2:cmMk id="{2446D291-C86C-4735-ACB3-685B51066182}"/>
              </pc2:cmMkLst>
            </pc226:cmChg>
          </p:ext>
        </pc:extLst>
      </pc:sldChg>
      <pc:sldChg chg="modSp mod">
        <pc:chgData name="Renee Seuren" userId="633b210b-255b-4674-9115-26098ca41ee3" providerId="ADAL" clId="{54FFA5D4-E2A3-4C48-91CF-05172FFCE3E3}" dt="2024-01-16T13:26:54.896" v="8" actId="20577"/>
        <pc:sldMkLst>
          <pc:docMk/>
          <pc:sldMk cId="0" sldId="262"/>
        </pc:sldMkLst>
        <pc:spChg chg="mod">
          <ac:chgData name="Renee Seuren" userId="633b210b-255b-4674-9115-26098ca41ee3" providerId="ADAL" clId="{54FFA5D4-E2A3-4C48-91CF-05172FFCE3E3}" dt="2024-01-16T13:26:54.896" v="8" actId="20577"/>
          <ac:spMkLst>
            <pc:docMk/>
            <pc:sldMk cId="0" sldId="262"/>
            <ac:spMk id="15" creationId="{00000000-0000-0000-0000-000000000000}"/>
          </ac:spMkLst>
        </pc:spChg>
      </pc:sldChg>
      <pc:sldChg chg="modSp mod">
        <pc:chgData name="Renee Seuren" userId="633b210b-255b-4674-9115-26098ca41ee3" providerId="ADAL" clId="{54FFA5D4-E2A3-4C48-91CF-05172FFCE3E3}" dt="2024-01-16T13:27:48.817" v="17" actId="2711"/>
        <pc:sldMkLst>
          <pc:docMk/>
          <pc:sldMk cId="0" sldId="267"/>
        </pc:sldMkLst>
        <pc:spChg chg="mod">
          <ac:chgData name="Renee Seuren" userId="633b210b-255b-4674-9115-26098ca41ee3" providerId="ADAL" clId="{54FFA5D4-E2A3-4C48-91CF-05172FFCE3E3}" dt="2024-01-16T13:27:10.528" v="9" actId="20577"/>
          <ac:spMkLst>
            <pc:docMk/>
            <pc:sldMk cId="0" sldId="267"/>
            <ac:spMk id="4" creationId="{00000000-0000-0000-0000-000000000000}"/>
          </ac:spMkLst>
        </pc:spChg>
        <pc:spChg chg="mod">
          <ac:chgData name="Renee Seuren" userId="633b210b-255b-4674-9115-26098ca41ee3" providerId="ADAL" clId="{54FFA5D4-E2A3-4C48-91CF-05172FFCE3E3}" dt="2024-01-16T13:27:48.817" v="17" actId="2711"/>
          <ac:spMkLst>
            <pc:docMk/>
            <pc:sldMk cId="0" sldId="267"/>
            <ac:spMk id="11" creationId="{00000000-0000-0000-0000-000000000000}"/>
          </ac:spMkLst>
        </pc:spChg>
      </pc:sldChg>
      <pc:sldChg chg="modSp mod">
        <pc:chgData name="Renee Seuren" userId="633b210b-255b-4674-9115-26098ca41ee3" providerId="ADAL" clId="{54FFA5D4-E2A3-4C48-91CF-05172FFCE3E3}" dt="2024-01-16T13:28:03.441" v="33" actId="20577"/>
        <pc:sldMkLst>
          <pc:docMk/>
          <pc:sldMk cId="0" sldId="268"/>
        </pc:sldMkLst>
        <pc:spChg chg="mod">
          <ac:chgData name="Renee Seuren" userId="633b210b-255b-4674-9115-26098ca41ee3" providerId="ADAL" clId="{54FFA5D4-E2A3-4C48-91CF-05172FFCE3E3}" dt="2024-01-16T13:28:03.441" v="33" actId="20577"/>
          <ac:spMkLst>
            <pc:docMk/>
            <pc:sldMk cId="0" sldId="268"/>
            <ac:spMk id="10" creationId="{00000000-0000-0000-0000-000000000000}"/>
          </ac:spMkLst>
        </pc:spChg>
      </pc:sldChg>
      <pc:sldChg chg="modSp mod addCm modCm">
        <pc:chgData name="Renee Seuren" userId="633b210b-255b-4674-9115-26098ca41ee3" providerId="ADAL" clId="{54FFA5D4-E2A3-4C48-91CF-05172FFCE3E3}" dt="2024-01-16T13:28:56.960" v="51" actId="20577"/>
        <pc:sldMkLst>
          <pc:docMk/>
          <pc:sldMk cId="0" sldId="271"/>
        </pc:sldMkLst>
        <pc:spChg chg="mod">
          <ac:chgData name="Renee Seuren" userId="633b210b-255b-4674-9115-26098ca41ee3" providerId="ADAL" clId="{54FFA5D4-E2A3-4C48-91CF-05172FFCE3E3}" dt="2024-01-16T13:28:56.960" v="51" actId="20577"/>
          <ac:spMkLst>
            <pc:docMk/>
            <pc:sldMk cId="0" sldId="271"/>
            <ac:spMk id="10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Renee Seuren" userId="633b210b-255b-4674-9115-26098ca41ee3" providerId="ADAL" clId="{54FFA5D4-E2A3-4C48-91CF-05172FFCE3E3}" dt="2024-01-16T13:28:56.960" v="51" actId="20577"/>
              <pc2:cmMkLst xmlns:pc2="http://schemas.microsoft.com/office/powerpoint/2019/9/main/command">
                <pc:docMk/>
                <pc:sldMk cId="0" sldId="271"/>
                <pc2:cmMk id="{32C15894-3DA7-4EA4-8FD7-1B7B891D912C}"/>
              </pc2:cmMkLst>
            </pc226:cmChg>
          </p:ext>
        </pc:extLst>
      </pc:sldChg>
      <pc:sldChg chg="addCm">
        <pc:chgData name="Renee Seuren" userId="633b210b-255b-4674-9115-26098ca41ee3" providerId="ADAL" clId="{54FFA5D4-E2A3-4C48-91CF-05172FFCE3E3}" dt="2024-01-16T13:26:34.009" v="0"/>
        <pc:sldMkLst>
          <pc:docMk/>
          <pc:sldMk cId="0" sldId="27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enee Seuren" userId="633b210b-255b-4674-9115-26098ca41ee3" providerId="ADAL" clId="{54FFA5D4-E2A3-4C48-91CF-05172FFCE3E3}" dt="2024-01-16T13:26:34.009" v="0"/>
              <pc2:cmMkLst xmlns:pc2="http://schemas.microsoft.com/office/powerpoint/2019/9/main/command">
                <pc:docMk/>
                <pc:sldMk cId="0" sldId="276"/>
                <pc2:cmMk id="{C0577326-CDC7-4167-8830-46EB3A66F959}"/>
              </pc2:cmMkLst>
            </pc226:cmChg>
          </p:ext>
        </pc:extLst>
      </pc:sldChg>
      <pc:sldChg chg="addCm">
        <pc:chgData name="Renee Seuren" userId="633b210b-255b-4674-9115-26098ca41ee3" providerId="ADAL" clId="{54FFA5D4-E2A3-4C48-91CF-05172FFCE3E3}" dt="2024-01-16T13:29:14.178" v="52"/>
        <pc:sldMkLst>
          <pc:docMk/>
          <pc:sldMk cId="0" sldId="27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enee Seuren" userId="633b210b-255b-4674-9115-26098ca41ee3" providerId="ADAL" clId="{54FFA5D4-E2A3-4C48-91CF-05172FFCE3E3}" dt="2024-01-16T13:29:14.178" v="52"/>
              <pc2:cmMkLst xmlns:pc2="http://schemas.microsoft.com/office/powerpoint/2019/9/main/command">
                <pc:docMk/>
                <pc:sldMk cId="0" sldId="278"/>
                <pc2:cmMk id="{B1F61938-856D-4A1A-8DCF-0CA269D13238}"/>
              </pc2:cmMkLst>
            </pc226:cmChg>
          </p:ext>
        </pc:extLst>
      </pc:sldChg>
    </pc:docChg>
  </pc:docChgLst>
  <pc:docChgLst>
    <pc:chgData name="Anne De Groote" userId="83f00fe3-6dac-4fb8-816b-873fad3d427e" providerId="ADAL" clId="{233DAB2C-4546-43D9-88B1-C5B34D25B983}"/>
    <pc:docChg chg="modSld">
      <pc:chgData name="Anne De Groote" userId="83f00fe3-6dac-4fb8-816b-873fad3d427e" providerId="ADAL" clId="{233DAB2C-4546-43D9-88B1-C5B34D25B983}" dt="2024-01-17T07:35:18.640" v="61"/>
      <pc:docMkLst>
        <pc:docMk/>
      </pc:docMkLst>
      <pc:sldChg chg="modSp mod delCm">
        <pc:chgData name="Anne De Groote" userId="83f00fe3-6dac-4fb8-816b-873fad3d427e" providerId="ADAL" clId="{233DAB2C-4546-43D9-88B1-C5B34D25B983}" dt="2024-01-17T07:30:10.424" v="53"/>
        <pc:sldMkLst>
          <pc:docMk/>
          <pc:sldMk cId="0" sldId="261"/>
        </pc:sldMkLst>
        <pc:spChg chg="mod">
          <ac:chgData name="Anne De Groote" userId="83f00fe3-6dac-4fb8-816b-873fad3d427e" providerId="ADAL" clId="{233DAB2C-4546-43D9-88B1-C5B34D25B983}" dt="2024-01-17T07:30:07.098" v="52" actId="20577"/>
          <ac:spMkLst>
            <pc:docMk/>
            <pc:sldMk cId="0" sldId="261"/>
            <ac:spMk id="16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ne De Groote" userId="83f00fe3-6dac-4fb8-816b-873fad3d427e" providerId="ADAL" clId="{233DAB2C-4546-43D9-88B1-C5B34D25B983}" dt="2024-01-17T07:30:10.424" v="53"/>
              <pc2:cmMkLst xmlns:pc2="http://schemas.microsoft.com/office/powerpoint/2019/9/main/command">
                <pc:docMk/>
                <pc:sldMk cId="0" sldId="261"/>
                <pc2:cmMk id="{2446D291-C86C-4735-ACB3-685B51066182}"/>
              </pc2:cmMkLst>
            </pc226:cmChg>
          </p:ext>
        </pc:extLst>
      </pc:sldChg>
      <pc:sldChg chg="modSp mod delCm modCm">
        <pc:chgData name="Anne De Groote" userId="83f00fe3-6dac-4fb8-816b-873fad3d427e" providerId="ADAL" clId="{233DAB2C-4546-43D9-88B1-C5B34D25B983}" dt="2024-01-17T07:31:03.444" v="56"/>
        <pc:sldMkLst>
          <pc:docMk/>
          <pc:sldMk cId="0" sldId="271"/>
        </pc:sldMkLst>
        <pc:spChg chg="mod">
          <ac:chgData name="Anne De Groote" userId="83f00fe3-6dac-4fb8-816b-873fad3d427e" providerId="ADAL" clId="{233DAB2C-4546-43D9-88B1-C5B34D25B983}" dt="2024-01-17T07:30:39.994" v="54" actId="20577"/>
          <ac:spMkLst>
            <pc:docMk/>
            <pc:sldMk cId="0" sldId="271"/>
            <ac:spMk id="10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Anne De Groote" userId="83f00fe3-6dac-4fb8-816b-873fad3d427e" providerId="ADAL" clId="{233DAB2C-4546-43D9-88B1-C5B34D25B983}" dt="2024-01-17T07:31:03.444" v="56"/>
              <pc2:cmMkLst xmlns:pc2="http://schemas.microsoft.com/office/powerpoint/2019/9/main/command">
                <pc:docMk/>
                <pc:sldMk cId="0" sldId="271"/>
                <pc2:cmMk id="{32C15894-3DA7-4EA4-8FD7-1B7B891D912C}"/>
              </pc2:cmMkLst>
            </pc226:cmChg>
          </p:ext>
        </pc:extLst>
      </pc:sldChg>
      <pc:sldChg chg="modSp mod delCm modCm">
        <pc:chgData name="Anne De Groote" userId="83f00fe3-6dac-4fb8-816b-873fad3d427e" providerId="ADAL" clId="{233DAB2C-4546-43D9-88B1-C5B34D25B983}" dt="2024-01-17T07:29:57.284" v="38"/>
        <pc:sldMkLst>
          <pc:docMk/>
          <pc:sldMk cId="0" sldId="276"/>
        </pc:sldMkLst>
        <pc:spChg chg="mod">
          <ac:chgData name="Anne De Groote" userId="83f00fe3-6dac-4fb8-816b-873fad3d427e" providerId="ADAL" clId="{233DAB2C-4546-43D9-88B1-C5B34D25B983}" dt="2024-01-17T07:28:33.856" v="35" actId="34135"/>
          <ac:spMkLst>
            <pc:docMk/>
            <pc:sldMk cId="0" sldId="276"/>
            <ac:spMk id="6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 modRxn">
              <pc226:chgData name="Anne De Groote" userId="83f00fe3-6dac-4fb8-816b-873fad3d427e" providerId="ADAL" clId="{233DAB2C-4546-43D9-88B1-C5B34D25B983}" dt="2024-01-17T07:29:57.284" v="38"/>
              <pc2:cmMkLst xmlns:pc2="http://schemas.microsoft.com/office/powerpoint/2019/9/main/command">
                <pc:docMk/>
                <pc:sldMk cId="0" sldId="276"/>
                <pc2:cmMk id="{C0577326-CDC7-4167-8830-46EB3A66F959}"/>
              </pc2:cmMkLst>
            </pc226:cmChg>
          </p:ext>
        </pc:extLst>
      </pc:sldChg>
      <pc:sldChg chg="modSp mod delCm">
        <pc:chgData name="Anne De Groote" userId="83f00fe3-6dac-4fb8-816b-873fad3d427e" providerId="ADAL" clId="{233DAB2C-4546-43D9-88B1-C5B34D25B983}" dt="2024-01-17T07:35:18.640" v="61"/>
        <pc:sldMkLst>
          <pc:docMk/>
          <pc:sldMk cId="0" sldId="278"/>
        </pc:sldMkLst>
        <pc:spChg chg="mod">
          <ac:chgData name="Anne De Groote" userId="83f00fe3-6dac-4fb8-816b-873fad3d427e" providerId="ADAL" clId="{233DAB2C-4546-43D9-88B1-C5B34D25B983}" dt="2024-01-17T07:31:24.650" v="59" actId="207"/>
          <ac:spMkLst>
            <pc:docMk/>
            <pc:sldMk cId="0" sldId="278"/>
            <ac:spMk id="15" creationId="{00000000-0000-0000-0000-000000000000}"/>
          </ac:spMkLst>
        </pc:spChg>
        <pc:spChg chg="mod">
          <ac:chgData name="Anne De Groote" userId="83f00fe3-6dac-4fb8-816b-873fad3d427e" providerId="ADAL" clId="{233DAB2C-4546-43D9-88B1-C5B34D25B983}" dt="2024-01-17T07:31:10.070" v="57" actId="207"/>
          <ac:spMkLst>
            <pc:docMk/>
            <pc:sldMk cId="0" sldId="278"/>
            <ac:spMk id="16" creationId="{00000000-0000-0000-0000-000000000000}"/>
          </ac:spMkLst>
        </pc:spChg>
        <pc:spChg chg="mod">
          <ac:chgData name="Anne De Groote" userId="83f00fe3-6dac-4fb8-816b-873fad3d427e" providerId="ADAL" clId="{233DAB2C-4546-43D9-88B1-C5B34D25B983}" dt="2024-01-17T07:31:21.321" v="58" actId="207"/>
          <ac:spMkLst>
            <pc:docMk/>
            <pc:sldMk cId="0" sldId="278"/>
            <ac:spMk id="17" creationId="{00000000-0000-0000-0000-000000000000}"/>
          </ac:spMkLst>
        </pc:spChg>
        <pc:spChg chg="mod">
          <ac:chgData name="Anne De Groote" userId="83f00fe3-6dac-4fb8-816b-873fad3d427e" providerId="ADAL" clId="{233DAB2C-4546-43D9-88B1-C5B34D25B983}" dt="2024-01-17T07:31:29.807" v="60" actId="207"/>
          <ac:spMkLst>
            <pc:docMk/>
            <pc:sldMk cId="0" sldId="278"/>
            <ac:spMk id="19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ne De Groote" userId="83f00fe3-6dac-4fb8-816b-873fad3d427e" providerId="ADAL" clId="{233DAB2C-4546-43D9-88B1-C5B34D25B983}" dt="2024-01-17T07:35:18.640" v="61"/>
              <pc2:cmMkLst xmlns:pc2="http://schemas.microsoft.com/office/powerpoint/2019/9/main/command">
                <pc:docMk/>
                <pc:sldMk cId="0" sldId="278"/>
                <pc2:cmMk id="{B1F61938-856D-4A1A-8DCF-0CA269D13238}"/>
              </pc2:cmMkLst>
            </pc226:cmChg>
          </p:ext>
        </pc:extLst>
      </pc:sldChg>
      <pc:sldChg chg="modSp mod">
        <pc:chgData name="Anne De Groote" userId="83f00fe3-6dac-4fb8-816b-873fad3d427e" providerId="ADAL" clId="{233DAB2C-4546-43D9-88B1-C5B34D25B983}" dt="2024-01-17T07:28:29.599" v="34" actId="34135"/>
        <pc:sldMkLst>
          <pc:docMk/>
          <pc:sldMk cId="3219720381" sldId="281"/>
        </pc:sldMkLst>
        <pc:spChg chg="mod">
          <ac:chgData name="Anne De Groote" userId="83f00fe3-6dac-4fb8-816b-873fad3d427e" providerId="ADAL" clId="{233DAB2C-4546-43D9-88B1-C5B34D25B983}" dt="2024-01-17T07:28:29.599" v="34" actId="34135"/>
          <ac:spMkLst>
            <pc:docMk/>
            <pc:sldMk cId="3219720381" sldId="281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9CD6B-DA9A-4C4C-BE91-C95D59B021F5}" type="datetimeFigureOut">
              <a:rPr lang="nl-NL" smtClean="0"/>
              <a:t>20-3-2024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7A91D-2BCA-4AB4-9792-A30AC7E889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7334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7A91D-2BCA-4AB4-9792-A30AC7E8890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5606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7A91D-2BCA-4AB4-9792-A30AC7E88902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202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4.sv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320qu62lLk?feature=oembed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j4DNlnvi_0?feature=oembed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Relationship Id="rId14" Type="http://schemas.openxmlformats.org/officeDocument/2006/relationships/image" Target="../media/image4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8.sv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10" Type="http://schemas.openxmlformats.org/officeDocument/2006/relationships/image" Target="../media/image14.sv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BWkoV8aPI8?feature=oembed" TargetMode="Externa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48600" y="4748"/>
            <a:ext cx="10439400" cy="10282252"/>
          </a:xfrm>
          <a:custGeom>
            <a:avLst/>
            <a:gdLst/>
            <a:ahLst/>
            <a:cxnLst/>
            <a:rect l="l" t="t" r="r" b="b"/>
            <a:pathLst>
              <a:path w="18604972" h="10751618">
                <a:moveTo>
                  <a:pt x="0" y="0"/>
                </a:moveTo>
                <a:lnTo>
                  <a:pt x="18604972" y="0"/>
                </a:lnTo>
                <a:lnTo>
                  <a:pt x="18604972" y="10751618"/>
                </a:lnTo>
                <a:lnTo>
                  <a:pt x="0" y="107516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813" r="-34518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4137816" y="2110586"/>
            <a:ext cx="10286998" cy="6065831"/>
          </a:xfrm>
          <a:custGeom>
            <a:avLst/>
            <a:gdLst/>
            <a:ahLst/>
            <a:cxnLst/>
            <a:rect l="l" t="t" r="r" b="b"/>
            <a:pathLst>
              <a:path w="10991121" h="4876061">
                <a:moveTo>
                  <a:pt x="0" y="0"/>
                </a:moveTo>
                <a:lnTo>
                  <a:pt x="10991121" y="0"/>
                </a:lnTo>
                <a:lnTo>
                  <a:pt x="10991121" y="4876062"/>
                </a:lnTo>
                <a:lnTo>
                  <a:pt x="0" y="48760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75291" y="4021720"/>
            <a:ext cx="9259286" cy="2235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720"/>
              </a:lnSpc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Open Sans Bold Bold"/>
              </a:rPr>
              <a:t>GELUKKIG OUDER WORDEN</a:t>
            </a:r>
          </a:p>
        </p:txBody>
      </p:sp>
      <p:sp>
        <p:nvSpPr>
          <p:cNvPr id="11" name="TextBox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75291" y="6478192"/>
            <a:ext cx="7586371" cy="1437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99"/>
              </a:lnSpc>
            </a:pPr>
            <a:r>
              <a:rPr lang="en-US" sz="1599" spc="243" dirty="0">
                <a:solidFill>
                  <a:srgbClr val="000000"/>
                </a:solidFill>
                <a:latin typeface="Open Sans Bold"/>
              </a:rPr>
              <a:t>WAT MAAKT UW DAG DE MOEITE WAARD?</a:t>
            </a:r>
          </a:p>
          <a:p>
            <a:pPr>
              <a:lnSpc>
                <a:spcPts val="1599"/>
              </a:lnSpc>
            </a:pPr>
            <a:endParaRPr lang="en-US" sz="1599" spc="243" dirty="0">
              <a:solidFill>
                <a:srgbClr val="000000"/>
              </a:solidFill>
              <a:latin typeface="Open Sans Bold"/>
            </a:endParaRPr>
          </a:p>
          <a:p>
            <a:pPr>
              <a:lnSpc>
                <a:spcPts val="1599"/>
              </a:lnSpc>
            </a:pPr>
            <a:r>
              <a:rPr lang="en-US" sz="1599" spc="243" dirty="0">
                <a:solidFill>
                  <a:srgbClr val="000000"/>
                </a:solidFill>
                <a:latin typeface="Open Sans Bold"/>
              </a:rPr>
              <a:t>WAARDOOR STAAT U ELKE DAG MET EEN GLIMLACH OP?</a:t>
            </a:r>
          </a:p>
          <a:p>
            <a:pPr>
              <a:lnSpc>
                <a:spcPts val="1599"/>
              </a:lnSpc>
            </a:pPr>
            <a:endParaRPr lang="en-US" sz="1599" spc="243" dirty="0">
              <a:solidFill>
                <a:srgbClr val="000000"/>
              </a:solidFill>
              <a:latin typeface="Open Sans Bold"/>
            </a:endParaRPr>
          </a:p>
          <a:p>
            <a:pPr>
              <a:lnSpc>
                <a:spcPts val="1599"/>
              </a:lnSpc>
            </a:pPr>
            <a:r>
              <a:rPr lang="en-US" sz="1599" spc="243" dirty="0">
                <a:solidFill>
                  <a:srgbClr val="000000"/>
                </a:solidFill>
                <a:latin typeface="Open Sans Bold"/>
              </a:rPr>
              <a:t>WAT IS DE SLAGROOM OP UW TAART?</a:t>
            </a:r>
          </a:p>
          <a:p>
            <a:pPr>
              <a:lnSpc>
                <a:spcPts val="1599"/>
              </a:lnSpc>
            </a:pPr>
            <a:endParaRPr lang="en-US" sz="1599" spc="243" dirty="0">
              <a:solidFill>
                <a:srgbClr val="000000"/>
              </a:solidFill>
              <a:latin typeface="Open Sans Bold"/>
            </a:endParaRPr>
          </a:p>
          <a:p>
            <a:pPr>
              <a:lnSpc>
                <a:spcPts val="1599"/>
              </a:lnSpc>
              <a:spcBef>
                <a:spcPct val="0"/>
              </a:spcBef>
            </a:pPr>
            <a:endParaRPr lang="en-US" sz="1599" spc="243" dirty="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12" name="TextBox 1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7726"/>
            <a:ext cx="1394849" cy="280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150"/>
              </a:lnSpc>
              <a:spcBef>
                <a:spcPct val="0"/>
              </a:spcBef>
            </a:pPr>
            <a:r>
              <a:rPr lang="en-US" sz="1972">
                <a:solidFill>
                  <a:srgbClr val="000000"/>
                </a:solidFill>
                <a:latin typeface="Open Sans Bold Bold"/>
              </a:rPr>
              <a:t>UW LOGO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B04178A-BF9D-5D8E-FB7B-951CF9640E0C}"/>
              </a:ext>
            </a:extLst>
          </p:cNvPr>
          <p:cNvSpPr txBox="1"/>
          <p:nvPr/>
        </p:nvSpPr>
        <p:spPr>
          <a:xfrm>
            <a:off x="228600" y="9725094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i="1" dirty="0"/>
              <a:t>Versie </a:t>
            </a:r>
            <a:r>
              <a:rPr lang="nl-NL" i="1"/>
              <a:t>1.1 Maart </a:t>
            </a:r>
            <a:r>
              <a:rPr lang="nl-NL" i="1" dirty="0"/>
              <a:t>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5297670" y="1028700"/>
            <a:ext cx="7692660" cy="1851280"/>
            <a:chOff x="0" y="0"/>
            <a:chExt cx="10256881" cy="2468373"/>
          </a:xfrm>
        </p:grpSpPr>
        <p:sp>
          <p:nvSpPr>
            <p:cNvPr id="3" name="TextBox 3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9525"/>
              <a:ext cx="10256881" cy="1603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599"/>
                </a:lnSpc>
              </a:pPr>
              <a:r>
                <a:rPr lang="en-US" sz="7999">
                  <a:solidFill>
                    <a:srgbClr val="000000"/>
                  </a:solidFill>
                  <a:latin typeface="Rosario Bold"/>
                </a:rPr>
                <a:t>Soorten zingeving</a:t>
              </a:r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790656"/>
              <a:ext cx="10256881" cy="6779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endParaRPr/>
            </a:p>
          </p:txBody>
        </p:sp>
      </p:grpSp>
      <p:sp>
        <p:nvSpPr>
          <p:cNvPr id="5" name="AutoShape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690570" y="2375470"/>
            <a:ext cx="6906861" cy="0"/>
          </a:xfrm>
          <a:prstGeom prst="line">
            <a:avLst/>
          </a:prstGeom>
          <a:ln w="38100" cap="rnd">
            <a:solidFill>
              <a:srgbClr val="F1EEE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grpSp>
        <p:nvGrpSpPr>
          <p:cNvPr id="9" name="Group 9"/>
          <p:cNvGrpSpPr>
            <a:grpSpLocks noGrp="1" noUngrp="1" noRot="1" noMove="1" noResize="1"/>
          </p:cNvGrpSpPr>
          <p:nvPr/>
        </p:nvGrpSpPr>
        <p:grpSpPr>
          <a:xfrm>
            <a:off x="2084812" y="3047728"/>
            <a:ext cx="6504911" cy="5647394"/>
            <a:chOff x="0" y="0"/>
            <a:chExt cx="1713228" cy="1487379"/>
          </a:xfrm>
        </p:grpSpPr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713228" cy="1487379"/>
            </a:xfrm>
            <a:custGeom>
              <a:avLst/>
              <a:gdLst/>
              <a:ahLst/>
              <a:cxnLst/>
              <a:rect l="l" t="t" r="r" b="b"/>
              <a:pathLst>
                <a:path w="1713228" h="1487379">
                  <a:moveTo>
                    <a:pt x="60698" y="0"/>
                  </a:moveTo>
                  <a:lnTo>
                    <a:pt x="1652529" y="0"/>
                  </a:lnTo>
                  <a:cubicBezTo>
                    <a:pt x="1686052" y="0"/>
                    <a:pt x="1713228" y="27176"/>
                    <a:pt x="1713228" y="60698"/>
                  </a:cubicBezTo>
                  <a:lnTo>
                    <a:pt x="1713228" y="1426681"/>
                  </a:lnTo>
                  <a:cubicBezTo>
                    <a:pt x="1713228" y="1442779"/>
                    <a:pt x="1706833" y="1458218"/>
                    <a:pt x="1695449" y="1469601"/>
                  </a:cubicBezTo>
                  <a:cubicBezTo>
                    <a:pt x="1684066" y="1480984"/>
                    <a:pt x="1668627" y="1487379"/>
                    <a:pt x="1652529" y="1487379"/>
                  </a:cubicBezTo>
                  <a:lnTo>
                    <a:pt x="60698" y="1487379"/>
                  </a:lnTo>
                  <a:cubicBezTo>
                    <a:pt x="27176" y="1487379"/>
                    <a:pt x="0" y="1460204"/>
                    <a:pt x="0" y="1426681"/>
                  </a:cubicBezTo>
                  <a:lnTo>
                    <a:pt x="0" y="60698"/>
                  </a:lnTo>
                  <a:cubicBezTo>
                    <a:pt x="0" y="27176"/>
                    <a:pt x="27176" y="0"/>
                    <a:pt x="60698" y="0"/>
                  </a:cubicBez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TextBox 1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90500"/>
              <a:ext cx="1713228" cy="16778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00"/>
                </a:lnSpc>
              </a:pPr>
              <a:endParaRPr/>
            </a:p>
          </p:txBody>
        </p:sp>
      </p:grpSp>
      <p:grpSp>
        <p:nvGrpSpPr>
          <p:cNvPr id="12" name="Group 12"/>
          <p:cNvGrpSpPr>
            <a:grpSpLocks noGrp="1" noUngrp="1" noRot="1" noMove="1" noResize="1"/>
          </p:cNvGrpSpPr>
          <p:nvPr/>
        </p:nvGrpSpPr>
        <p:grpSpPr>
          <a:xfrm>
            <a:off x="9095212" y="3086849"/>
            <a:ext cx="6504911" cy="5647394"/>
            <a:chOff x="0" y="0"/>
            <a:chExt cx="1713228" cy="1487379"/>
          </a:xfrm>
        </p:grpSpPr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713228" cy="1487379"/>
            </a:xfrm>
            <a:custGeom>
              <a:avLst/>
              <a:gdLst/>
              <a:ahLst/>
              <a:cxnLst/>
              <a:rect l="l" t="t" r="r" b="b"/>
              <a:pathLst>
                <a:path w="1713228" h="1487379">
                  <a:moveTo>
                    <a:pt x="60698" y="0"/>
                  </a:moveTo>
                  <a:lnTo>
                    <a:pt x="1652529" y="0"/>
                  </a:lnTo>
                  <a:cubicBezTo>
                    <a:pt x="1686052" y="0"/>
                    <a:pt x="1713228" y="27176"/>
                    <a:pt x="1713228" y="60698"/>
                  </a:cubicBezTo>
                  <a:lnTo>
                    <a:pt x="1713228" y="1426681"/>
                  </a:lnTo>
                  <a:cubicBezTo>
                    <a:pt x="1713228" y="1442779"/>
                    <a:pt x="1706833" y="1458218"/>
                    <a:pt x="1695449" y="1469601"/>
                  </a:cubicBezTo>
                  <a:cubicBezTo>
                    <a:pt x="1684066" y="1480984"/>
                    <a:pt x="1668627" y="1487379"/>
                    <a:pt x="1652529" y="1487379"/>
                  </a:cubicBezTo>
                  <a:lnTo>
                    <a:pt x="60698" y="1487379"/>
                  </a:lnTo>
                  <a:cubicBezTo>
                    <a:pt x="27176" y="1487379"/>
                    <a:pt x="0" y="1460204"/>
                    <a:pt x="0" y="1426681"/>
                  </a:cubicBezTo>
                  <a:lnTo>
                    <a:pt x="0" y="60698"/>
                  </a:lnTo>
                  <a:cubicBezTo>
                    <a:pt x="0" y="27176"/>
                    <a:pt x="27176" y="0"/>
                    <a:pt x="60698" y="0"/>
                  </a:cubicBez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TextBox 1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90500"/>
              <a:ext cx="1713228" cy="16778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00"/>
                </a:lnSpc>
              </a:pPr>
              <a:endParaRPr/>
            </a:p>
          </p:txBody>
        </p:sp>
      </p:grpSp>
      <p:sp>
        <p:nvSpPr>
          <p:cNvPr id="15" name="Freeform 1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995951" y="8279133"/>
            <a:ext cx="792857" cy="792857"/>
          </a:xfrm>
          <a:custGeom>
            <a:avLst/>
            <a:gdLst/>
            <a:ahLst/>
            <a:cxnLst/>
            <a:rect l="l" t="t" r="r" b="b"/>
            <a:pathLst>
              <a:path w="792857" h="792857">
                <a:moveTo>
                  <a:pt x="0" y="0"/>
                </a:moveTo>
                <a:lnTo>
                  <a:pt x="792857" y="0"/>
                </a:lnTo>
                <a:lnTo>
                  <a:pt x="792857" y="792856"/>
                </a:lnTo>
                <a:lnTo>
                  <a:pt x="0" y="7928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6" name="TextBox 1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40280" y="5048250"/>
            <a:ext cx="5714780" cy="1443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3999">
                <a:solidFill>
                  <a:srgbClr val="000000"/>
                </a:solidFill>
                <a:latin typeface="Montserrat Bold"/>
              </a:rPr>
              <a:t>Alledaagse </a:t>
            </a:r>
          </a:p>
          <a:p>
            <a:pPr algn="ctr">
              <a:lnSpc>
                <a:spcPts val="5879"/>
              </a:lnSpc>
            </a:pPr>
            <a:r>
              <a:rPr lang="en-US" sz="3999">
                <a:solidFill>
                  <a:srgbClr val="000000"/>
                </a:solidFill>
                <a:latin typeface="Montserrat Bold"/>
              </a:rPr>
              <a:t>zingeving</a:t>
            </a:r>
          </a:p>
        </p:txBody>
      </p:sp>
      <p:sp>
        <p:nvSpPr>
          <p:cNvPr id="17" name="TextBox 1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490277" y="5048250"/>
            <a:ext cx="5714780" cy="1443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3999">
                <a:solidFill>
                  <a:srgbClr val="000000"/>
                </a:solidFill>
                <a:latin typeface="Montserrat Bold"/>
              </a:rPr>
              <a:t>Existentiële zingeving:</a:t>
            </a:r>
            <a:r>
              <a:rPr lang="en-US" sz="3999">
                <a:solidFill>
                  <a:srgbClr val="000000"/>
                </a:solidFill>
                <a:latin typeface="Montserrat"/>
              </a:rPr>
              <a:t> </a:t>
            </a:r>
          </a:p>
        </p:txBody>
      </p:sp>
      <p:sp>
        <p:nvSpPr>
          <p:cNvPr id="18" name="TextBox 1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7726"/>
            <a:ext cx="1394849" cy="280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150"/>
              </a:lnSpc>
              <a:spcBef>
                <a:spcPct val="0"/>
              </a:spcBef>
            </a:pPr>
            <a:r>
              <a:rPr lang="en-US" sz="1972">
                <a:solidFill>
                  <a:srgbClr val="000000"/>
                </a:solidFill>
                <a:latin typeface="Open Sans Bold Bold"/>
              </a:rPr>
              <a:t>UW LOGO</a:t>
            </a:r>
          </a:p>
        </p:txBody>
      </p:sp>
      <p:grpSp>
        <p:nvGrpSpPr>
          <p:cNvPr id="19" name="Group 2">
            <a:extLst>
              <a:ext uri="{FF2B5EF4-FFF2-40B4-BE49-F238E27FC236}">
                <a16:creationId xmlns:a16="http://schemas.microsoft.com/office/drawing/2014/main" id="{B47C3D92-10BD-C99C-C4DD-A76D1B07A25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" y="9387451"/>
            <a:ext cx="18288001" cy="899549"/>
            <a:chOff x="0" y="0"/>
            <a:chExt cx="6902367" cy="971924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id="{B35F04E0-494C-D44B-B110-3557ECD1E18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902367" cy="971924"/>
            </a:xfrm>
            <a:custGeom>
              <a:avLst/>
              <a:gdLst/>
              <a:ahLst/>
              <a:cxnLst/>
              <a:rect l="l" t="t" r="r" b="b"/>
              <a:pathLst>
                <a:path w="6902367" h="971924">
                  <a:moveTo>
                    <a:pt x="0" y="0"/>
                  </a:moveTo>
                  <a:lnTo>
                    <a:pt x="6902367" y="0"/>
                  </a:lnTo>
                  <a:lnTo>
                    <a:pt x="6902367" y="971924"/>
                  </a:lnTo>
                  <a:lnTo>
                    <a:pt x="0" y="971924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id="{56C4F9DA-0A3F-84D1-A590-F0413635B15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6902367" cy="1000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4813756" y="1043045"/>
            <a:ext cx="8894640" cy="1851429"/>
            <a:chOff x="0" y="0"/>
            <a:chExt cx="11859521" cy="2468571"/>
          </a:xfrm>
        </p:grpSpPr>
        <p:sp>
          <p:nvSpPr>
            <p:cNvPr id="3" name="TextBox 3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9525"/>
              <a:ext cx="11859521" cy="1603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599"/>
                </a:lnSpc>
              </a:pPr>
              <a:r>
                <a:rPr lang="en-US" sz="7999">
                  <a:solidFill>
                    <a:srgbClr val="000000"/>
                  </a:solidFill>
                  <a:latin typeface="Rosario Bold"/>
                </a:rPr>
                <a:t>Heeft het leven zin?</a:t>
              </a:r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790656"/>
              <a:ext cx="11859521" cy="678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endParaRPr/>
            </a:p>
          </p:txBody>
        </p:sp>
      </p:grpSp>
      <p:sp>
        <p:nvSpPr>
          <p:cNvPr id="5" name="AutoShape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690570" y="2375470"/>
            <a:ext cx="6906861" cy="0"/>
          </a:xfrm>
          <a:prstGeom prst="line">
            <a:avLst/>
          </a:prstGeom>
          <a:ln w="38100" cap="rnd">
            <a:solidFill>
              <a:srgbClr val="F1EEE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9" name="Freeform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995951" y="8279133"/>
            <a:ext cx="792857" cy="792857"/>
          </a:xfrm>
          <a:custGeom>
            <a:avLst/>
            <a:gdLst/>
            <a:ahLst/>
            <a:cxnLst/>
            <a:rect l="l" t="t" r="r" b="b"/>
            <a:pathLst>
              <a:path w="792857" h="792857">
                <a:moveTo>
                  <a:pt x="0" y="0"/>
                </a:moveTo>
                <a:lnTo>
                  <a:pt x="792857" y="0"/>
                </a:lnTo>
                <a:lnTo>
                  <a:pt x="792857" y="792856"/>
                </a:lnTo>
                <a:lnTo>
                  <a:pt x="0" y="792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Freeform 1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65961" y="3354818"/>
            <a:ext cx="1254590" cy="1254590"/>
          </a:xfrm>
          <a:custGeom>
            <a:avLst/>
            <a:gdLst/>
            <a:ahLst/>
            <a:cxnLst/>
            <a:rect l="l" t="t" r="r" b="b"/>
            <a:pathLst>
              <a:path w="1254590" h="1254590">
                <a:moveTo>
                  <a:pt x="0" y="0"/>
                </a:moveTo>
                <a:lnTo>
                  <a:pt x="1254590" y="0"/>
                </a:lnTo>
                <a:lnTo>
                  <a:pt x="1254590" y="1254590"/>
                </a:lnTo>
                <a:lnTo>
                  <a:pt x="0" y="12545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2" name="TextBox 1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7726"/>
            <a:ext cx="1394849" cy="280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150"/>
              </a:lnSpc>
              <a:spcBef>
                <a:spcPct val="0"/>
              </a:spcBef>
            </a:pPr>
            <a:r>
              <a:rPr lang="en-US" sz="1972">
                <a:solidFill>
                  <a:srgbClr val="000000"/>
                </a:solidFill>
                <a:latin typeface="Open Sans Bold Bold"/>
              </a:rPr>
              <a:t>UW LOGO</a:t>
            </a:r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2B441B1C-C8F7-7B4B-3A9E-53D48166E42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" y="9387451"/>
            <a:ext cx="18288001" cy="899549"/>
            <a:chOff x="0" y="0"/>
            <a:chExt cx="6902367" cy="971924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F5B9A971-55C2-B5F0-5094-A6527970A1A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902367" cy="971924"/>
            </a:xfrm>
            <a:custGeom>
              <a:avLst/>
              <a:gdLst/>
              <a:ahLst/>
              <a:cxnLst/>
              <a:rect l="l" t="t" r="r" b="b"/>
              <a:pathLst>
                <a:path w="6902367" h="971924">
                  <a:moveTo>
                    <a:pt x="0" y="0"/>
                  </a:moveTo>
                  <a:lnTo>
                    <a:pt x="6902367" y="0"/>
                  </a:lnTo>
                  <a:lnTo>
                    <a:pt x="6902367" y="971924"/>
                  </a:lnTo>
                  <a:lnTo>
                    <a:pt x="0" y="971924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5074F21C-7158-866F-B99E-0D0E09D45D9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6902367" cy="1000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6" name="Onlinemedia 15" title="Een bizar maar fantastisch en inspirerend filmpje">
            <a:hlinkClick r:id="" action="ppaction://media"/>
            <a:extLst>
              <a:ext uri="{FF2B5EF4-FFF2-40B4-BE49-F238E27FC236}">
                <a16:creationId xmlns:a16="http://schemas.microsoft.com/office/drawing/2014/main" id="{214F1E6B-E95E-3B99-01D4-F40465D87D5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5871792" y="3027990"/>
            <a:ext cx="8332050" cy="4707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4813756" y="1043045"/>
            <a:ext cx="8894640" cy="1851429"/>
            <a:chOff x="0" y="0"/>
            <a:chExt cx="11859521" cy="2468571"/>
          </a:xfrm>
        </p:grpSpPr>
        <p:sp>
          <p:nvSpPr>
            <p:cNvPr id="3" name="TextBox 3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9525"/>
              <a:ext cx="11859521" cy="1603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599"/>
                </a:lnSpc>
              </a:pPr>
              <a:r>
                <a:rPr lang="en-US" sz="7999">
                  <a:solidFill>
                    <a:srgbClr val="000000"/>
                  </a:solidFill>
                  <a:latin typeface="Rosario Bold"/>
                </a:rPr>
                <a:t>Veerkachtig</a:t>
              </a:r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790656"/>
              <a:ext cx="11859521" cy="678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endParaRPr/>
            </a:p>
          </p:txBody>
        </p:sp>
      </p:grpSp>
      <p:sp>
        <p:nvSpPr>
          <p:cNvPr id="5" name="AutoShape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690570" y="2375470"/>
            <a:ext cx="6906861" cy="0"/>
          </a:xfrm>
          <a:prstGeom prst="line">
            <a:avLst/>
          </a:prstGeom>
          <a:ln w="38100" cap="rnd">
            <a:solidFill>
              <a:srgbClr val="F1EEE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9" name="Freeform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995951" y="8279133"/>
            <a:ext cx="792857" cy="792857"/>
          </a:xfrm>
          <a:custGeom>
            <a:avLst/>
            <a:gdLst/>
            <a:ahLst/>
            <a:cxnLst/>
            <a:rect l="l" t="t" r="r" b="b"/>
            <a:pathLst>
              <a:path w="792857" h="792857">
                <a:moveTo>
                  <a:pt x="0" y="0"/>
                </a:moveTo>
                <a:lnTo>
                  <a:pt x="792857" y="0"/>
                </a:lnTo>
                <a:lnTo>
                  <a:pt x="792857" y="792856"/>
                </a:lnTo>
                <a:lnTo>
                  <a:pt x="0" y="7928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798842" y="5645597"/>
            <a:ext cx="9616692" cy="815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Montserrat"/>
              </a:rPr>
              <a:t>Hoe dacht u en droomde u vroeger over goed ouder worden? Hoe is de werkelijkheid nu? Zoals u droomde en wenste? </a:t>
            </a:r>
          </a:p>
        </p:txBody>
      </p:sp>
      <p:sp>
        <p:nvSpPr>
          <p:cNvPr id="11" name="TextBox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71257" y="4176732"/>
            <a:ext cx="12363279" cy="1204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5"/>
              </a:lnSpc>
              <a:spcBef>
                <a:spcPct val="0"/>
              </a:spcBef>
            </a:pPr>
            <a:r>
              <a:rPr lang="en-US" sz="4399" dirty="0">
                <a:solidFill>
                  <a:srgbClr val="000000"/>
                </a:solidFill>
                <a:latin typeface="Montserrat Bold"/>
              </a:rPr>
              <a:t>'DE KRACHT VAN LICHAAM EN GEEST OM ZICH SNEL TE HERSTELLEN'</a:t>
            </a:r>
          </a:p>
        </p:txBody>
      </p:sp>
      <p:sp>
        <p:nvSpPr>
          <p:cNvPr id="12" name="TextBox 1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7726"/>
            <a:ext cx="1394849" cy="280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150"/>
              </a:lnSpc>
              <a:spcBef>
                <a:spcPct val="0"/>
              </a:spcBef>
            </a:pPr>
            <a:r>
              <a:rPr lang="en-US" sz="1972">
                <a:solidFill>
                  <a:srgbClr val="000000"/>
                </a:solidFill>
                <a:latin typeface="Open Sans Bold Bold"/>
              </a:rPr>
              <a:t>UW LOGO</a:t>
            </a:r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F2A37897-7CB8-8CD8-BAEB-2780E5BC976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" y="9387451"/>
            <a:ext cx="18288001" cy="899549"/>
            <a:chOff x="0" y="0"/>
            <a:chExt cx="6902367" cy="971924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5AA5AEB4-0808-C869-2AC4-DFBE387EA61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902367" cy="971924"/>
            </a:xfrm>
            <a:custGeom>
              <a:avLst/>
              <a:gdLst/>
              <a:ahLst/>
              <a:cxnLst/>
              <a:rect l="l" t="t" r="r" b="b"/>
              <a:pathLst>
                <a:path w="6902367" h="971924">
                  <a:moveTo>
                    <a:pt x="0" y="0"/>
                  </a:moveTo>
                  <a:lnTo>
                    <a:pt x="6902367" y="0"/>
                  </a:lnTo>
                  <a:lnTo>
                    <a:pt x="6902367" y="971924"/>
                  </a:lnTo>
                  <a:lnTo>
                    <a:pt x="0" y="971924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82103A05-FF50-E25C-095D-2BEC67ED52A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6902367" cy="1000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62FD61B3-F709-138D-3F2E-8A2A58C3A378}"/>
              </a:ext>
            </a:extLst>
          </p:cNvPr>
          <p:cNvSpPr/>
          <p:nvPr/>
        </p:nvSpPr>
        <p:spPr>
          <a:xfrm>
            <a:off x="-1" y="3655099"/>
            <a:ext cx="7249845" cy="6314955"/>
          </a:xfrm>
          <a:custGeom>
            <a:avLst/>
            <a:gdLst/>
            <a:ahLst/>
            <a:cxnLst/>
            <a:rect l="l" t="t" r="r" b="b"/>
            <a:pathLst>
              <a:path w="11226586" h="6314955">
                <a:moveTo>
                  <a:pt x="0" y="0"/>
                </a:moveTo>
                <a:lnTo>
                  <a:pt x="11226587" y="0"/>
                </a:lnTo>
                <a:lnTo>
                  <a:pt x="11226587" y="6314955"/>
                </a:lnTo>
                <a:lnTo>
                  <a:pt x="0" y="63149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4853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5" name="Group 5"/>
          <p:cNvGrpSpPr>
            <a:grpSpLocks noGrp="1" noUngrp="1" noRot="1" noMove="1" noResize="1"/>
          </p:cNvGrpSpPr>
          <p:nvPr/>
        </p:nvGrpSpPr>
        <p:grpSpPr>
          <a:xfrm>
            <a:off x="6777986" y="1043045"/>
            <a:ext cx="7194952" cy="1851205"/>
            <a:chOff x="0" y="0"/>
            <a:chExt cx="9593269" cy="2468274"/>
          </a:xfrm>
        </p:grpSpPr>
        <p:sp>
          <p:nvSpPr>
            <p:cNvPr id="6" name="TextBox 6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9525"/>
              <a:ext cx="9593269" cy="16032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599"/>
                </a:lnSpc>
              </a:pPr>
              <a:r>
                <a:rPr lang="en-US" sz="7999" dirty="0" err="1">
                  <a:solidFill>
                    <a:srgbClr val="000000"/>
                  </a:solidFill>
                  <a:latin typeface="Rosario Bold"/>
                </a:rPr>
                <a:t>Activiteit</a:t>
              </a:r>
              <a:endParaRPr lang="en-US" sz="7999" dirty="0">
                <a:solidFill>
                  <a:srgbClr val="000000"/>
                </a:solidFill>
                <a:latin typeface="Rosario Bold"/>
              </a:endParaRPr>
            </a:p>
          </p:txBody>
        </p:sp>
        <p:sp>
          <p:nvSpPr>
            <p:cNvPr id="7" name="TextBox 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790557"/>
              <a:ext cx="9593269" cy="6779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endParaRPr/>
            </a:p>
          </p:txBody>
        </p:sp>
      </p:grpSp>
      <p:sp>
        <p:nvSpPr>
          <p:cNvPr id="8" name="AutoShape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690570" y="2375470"/>
            <a:ext cx="6906861" cy="0"/>
          </a:xfrm>
          <a:prstGeom prst="line">
            <a:avLst/>
          </a:prstGeom>
          <a:ln w="38100" cap="rnd">
            <a:solidFill>
              <a:srgbClr val="F1EEE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9" name="Freeform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995951" y="8279133"/>
            <a:ext cx="792857" cy="792857"/>
          </a:xfrm>
          <a:custGeom>
            <a:avLst/>
            <a:gdLst/>
            <a:ahLst/>
            <a:cxnLst/>
            <a:rect l="l" t="t" r="r" b="b"/>
            <a:pathLst>
              <a:path w="792857" h="792857">
                <a:moveTo>
                  <a:pt x="0" y="0"/>
                </a:moveTo>
                <a:lnTo>
                  <a:pt x="792857" y="0"/>
                </a:lnTo>
                <a:lnTo>
                  <a:pt x="792857" y="792856"/>
                </a:lnTo>
                <a:lnTo>
                  <a:pt x="0" y="7928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88099" y="2768300"/>
            <a:ext cx="9784839" cy="958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  <a:spcBef>
                <a:spcPct val="0"/>
              </a:spcBef>
            </a:pPr>
            <a:r>
              <a:rPr lang="en-US" sz="1999" i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</a:t>
            </a:r>
            <a:r>
              <a:rPr lang="en-US" sz="1999" i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</a:t>
            </a:r>
            <a:r>
              <a:rPr lang="en-US" sz="1999" i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1999" i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deze</a:t>
            </a:r>
            <a:r>
              <a:rPr lang="en-US" sz="1999" i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99" i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</a:t>
            </a:r>
            <a:r>
              <a:rPr lang="en-US" sz="1999" i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99" i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aan</a:t>
            </a:r>
            <a:r>
              <a:rPr lang="en-US" sz="1999" i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99" i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welke</a:t>
            </a:r>
            <a:r>
              <a:rPr lang="en-US" sz="1999" i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99" i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leuke</a:t>
            </a:r>
            <a:r>
              <a:rPr lang="en-US" sz="1999" i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factor </a:t>
            </a:r>
            <a:r>
              <a:rPr lang="en-US" sz="1999" i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</a:t>
            </a:r>
            <a:r>
              <a:rPr lang="en-US" sz="1999" i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99" i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organisatie</a:t>
            </a:r>
            <a:r>
              <a:rPr lang="en-US" sz="1999" i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99" i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gaat</a:t>
            </a:r>
            <a:r>
              <a:rPr lang="en-US" sz="1999" i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99" i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toevoegen</a:t>
            </a:r>
            <a:r>
              <a:rPr lang="en-US" sz="1999" i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99" i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aan</a:t>
            </a:r>
            <a:r>
              <a:rPr lang="en-US" sz="1999" i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1999" i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informatie</a:t>
            </a:r>
            <a:r>
              <a:rPr lang="en-US" sz="1999" i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99" i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bijeenkomst</a:t>
            </a:r>
            <a:r>
              <a:rPr lang="en-US" sz="1999" i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'</a:t>
            </a:r>
            <a:r>
              <a:rPr lang="en-US" sz="1999" i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beweging</a:t>
            </a:r>
            <a:r>
              <a:rPr lang="en-US" sz="1999" i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’]</a:t>
            </a:r>
          </a:p>
        </p:txBody>
      </p:sp>
      <p:sp>
        <p:nvSpPr>
          <p:cNvPr id="11" name="TextBox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7726"/>
            <a:ext cx="1394849" cy="280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150"/>
              </a:lnSpc>
              <a:spcBef>
                <a:spcPct val="0"/>
              </a:spcBef>
            </a:pPr>
            <a:r>
              <a:rPr lang="en-US" sz="1972">
                <a:solidFill>
                  <a:srgbClr val="000000"/>
                </a:solidFill>
                <a:latin typeface="Open Sans Bold Bold"/>
              </a:rPr>
              <a:t>UW LOGO</a:t>
            </a:r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C47D8144-128C-2223-00B8-23C5F54D034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" y="9387451"/>
            <a:ext cx="18288001" cy="899549"/>
            <a:chOff x="0" y="0"/>
            <a:chExt cx="6902367" cy="971924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DB7BACC0-D1AD-D882-8F69-FAEB456C39D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902367" cy="971924"/>
            </a:xfrm>
            <a:custGeom>
              <a:avLst/>
              <a:gdLst/>
              <a:ahLst/>
              <a:cxnLst/>
              <a:rect l="l" t="t" r="r" b="b"/>
              <a:pathLst>
                <a:path w="6902367" h="971924">
                  <a:moveTo>
                    <a:pt x="0" y="0"/>
                  </a:moveTo>
                  <a:lnTo>
                    <a:pt x="6902367" y="0"/>
                  </a:lnTo>
                  <a:lnTo>
                    <a:pt x="6902367" y="971924"/>
                  </a:lnTo>
                  <a:lnTo>
                    <a:pt x="0" y="971924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589C4340-5882-6A7A-BCF6-64760015266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6902367" cy="1000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5">
            <a:extLst>
              <a:ext uri="{FF2B5EF4-FFF2-40B4-BE49-F238E27FC236}">
                <a16:creationId xmlns:a16="http://schemas.microsoft.com/office/drawing/2014/main" id="{49113373-80C2-EFAF-524E-3C6911EE71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-1295400" y="1295399"/>
            <a:ext cx="10287000" cy="7696201"/>
          </a:xfrm>
          <a:custGeom>
            <a:avLst/>
            <a:gdLst/>
            <a:ahLst/>
            <a:cxnLst/>
            <a:rect l="l" t="t" r="r" b="b"/>
            <a:pathLst>
              <a:path w="12422038" h="8229600">
                <a:moveTo>
                  <a:pt x="0" y="0"/>
                </a:moveTo>
                <a:lnTo>
                  <a:pt x="12422037" y="0"/>
                </a:lnTo>
                <a:lnTo>
                  <a:pt x="1242203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995951" y="8279133"/>
            <a:ext cx="792857" cy="792857"/>
          </a:xfrm>
          <a:custGeom>
            <a:avLst/>
            <a:gdLst/>
            <a:ahLst/>
            <a:cxnLst/>
            <a:rect l="l" t="t" r="r" b="b"/>
            <a:pathLst>
              <a:path w="792857" h="792857">
                <a:moveTo>
                  <a:pt x="0" y="0"/>
                </a:moveTo>
                <a:lnTo>
                  <a:pt x="792857" y="0"/>
                </a:lnTo>
                <a:lnTo>
                  <a:pt x="792857" y="792856"/>
                </a:lnTo>
                <a:lnTo>
                  <a:pt x="0" y="7928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AutoShape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564062" y="1710761"/>
            <a:ext cx="10088547" cy="5684140"/>
          </a:xfrm>
          <a:prstGeom prst="rect">
            <a:avLst/>
          </a:prstGeom>
          <a:solidFill>
            <a:srgbClr val="F1F2F2"/>
          </a:solidFill>
        </p:spPr>
        <p:txBody>
          <a:bodyPr/>
          <a:lstStyle/>
          <a:p>
            <a:endParaRPr lang="nl-NL"/>
          </a:p>
        </p:txBody>
      </p:sp>
      <p:grpSp>
        <p:nvGrpSpPr>
          <p:cNvPr id="8" name="Group 8"/>
          <p:cNvGrpSpPr>
            <a:grpSpLocks noGrp="1" noUngrp="1" noRot="1" noMove="1" noResize="1"/>
          </p:cNvGrpSpPr>
          <p:nvPr/>
        </p:nvGrpSpPr>
        <p:grpSpPr>
          <a:xfrm>
            <a:off x="8382300" y="3458449"/>
            <a:ext cx="4145719" cy="2470554"/>
            <a:chOff x="0" y="0"/>
            <a:chExt cx="5527625" cy="3294071"/>
          </a:xfrm>
        </p:grpSpPr>
        <p:sp>
          <p:nvSpPr>
            <p:cNvPr id="9" name="TextBox 9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527625" cy="2438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400"/>
                </a:lnSpc>
              </a:pPr>
              <a:r>
                <a:rPr lang="en-US" sz="12000">
                  <a:solidFill>
                    <a:srgbClr val="000000"/>
                  </a:solidFill>
                  <a:latin typeface="Rosario Bold"/>
                </a:rPr>
                <a:t>Pauze</a:t>
              </a:r>
            </a:p>
          </p:txBody>
        </p:sp>
        <p:sp>
          <p:nvSpPr>
            <p:cNvPr id="10" name="TextBox 10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2616156"/>
              <a:ext cx="5527625" cy="678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endParaRPr/>
            </a:p>
          </p:txBody>
        </p:sp>
      </p:grpSp>
      <p:sp>
        <p:nvSpPr>
          <p:cNvPr id="11" name="TextBox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997530" y="647700"/>
            <a:ext cx="1394849" cy="280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150"/>
              </a:lnSpc>
              <a:spcBef>
                <a:spcPct val="0"/>
              </a:spcBef>
            </a:pPr>
            <a:r>
              <a:rPr lang="en-US" sz="1972" dirty="0">
                <a:solidFill>
                  <a:srgbClr val="000000"/>
                </a:solidFill>
                <a:latin typeface="Open Sans Bold Bold"/>
              </a:rPr>
              <a:t>UW LOGO</a:t>
            </a:r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1255B7B1-49CD-8C0D-20BB-842BAF8CF76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" y="9387451"/>
            <a:ext cx="18288001" cy="899549"/>
            <a:chOff x="0" y="0"/>
            <a:chExt cx="6902367" cy="971924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F9C5B6F3-E720-368F-3817-0792B9E6EA2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902367" cy="971924"/>
            </a:xfrm>
            <a:custGeom>
              <a:avLst/>
              <a:gdLst/>
              <a:ahLst/>
              <a:cxnLst/>
              <a:rect l="l" t="t" r="r" b="b"/>
              <a:pathLst>
                <a:path w="6902367" h="971924">
                  <a:moveTo>
                    <a:pt x="0" y="0"/>
                  </a:moveTo>
                  <a:lnTo>
                    <a:pt x="6902367" y="0"/>
                  </a:lnTo>
                  <a:lnTo>
                    <a:pt x="6902367" y="971924"/>
                  </a:lnTo>
                  <a:lnTo>
                    <a:pt x="0" y="971924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1E80C360-A786-6DB1-1284-DE389B71C5B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6902367" cy="1000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id="{8F23E9B3-1D1C-0AD9-7EA1-56ADDA868A6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" y="4305300"/>
            <a:ext cx="4308368" cy="5981701"/>
            <a:chOff x="0" y="0"/>
            <a:chExt cx="2907836" cy="1777577"/>
          </a:xfrm>
        </p:grpSpPr>
        <p:sp>
          <p:nvSpPr>
            <p:cNvPr id="16" name="Freeform 4">
              <a:extLst>
                <a:ext uri="{FF2B5EF4-FFF2-40B4-BE49-F238E27FC236}">
                  <a16:creationId xmlns:a16="http://schemas.microsoft.com/office/drawing/2014/main" id="{A2DAC26E-5698-2989-943E-9716E31199E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907836" cy="1777577"/>
            </a:xfrm>
            <a:custGeom>
              <a:avLst/>
              <a:gdLst/>
              <a:ahLst/>
              <a:cxnLst/>
              <a:rect l="l" t="t" r="r" b="b"/>
              <a:pathLst>
                <a:path w="2907836" h="1777577">
                  <a:moveTo>
                    <a:pt x="0" y="0"/>
                  </a:moveTo>
                  <a:lnTo>
                    <a:pt x="2907836" y="0"/>
                  </a:lnTo>
                  <a:lnTo>
                    <a:pt x="2907836" y="1777577"/>
                  </a:lnTo>
                  <a:lnTo>
                    <a:pt x="0" y="1777577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7" name="Group 5">
            <a:extLst>
              <a:ext uri="{FF2B5EF4-FFF2-40B4-BE49-F238E27FC236}">
                <a16:creationId xmlns:a16="http://schemas.microsoft.com/office/drawing/2014/main" id="{1F5B8F93-0008-0060-75A2-2256BE186D2C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-1" y="0"/>
            <a:ext cx="4308368" cy="6667500"/>
            <a:chOff x="0" y="0"/>
            <a:chExt cx="6629400" cy="6297930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44CE82CF-3369-B71F-514B-403A846453F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629400" cy="6297930"/>
            </a:xfrm>
            <a:custGeom>
              <a:avLst/>
              <a:gdLst/>
              <a:ahLst/>
              <a:cxnLst/>
              <a:rect l="l" t="t" r="r" b="b"/>
              <a:pathLst>
                <a:path w="6629400" h="6297930">
                  <a:moveTo>
                    <a:pt x="0" y="0"/>
                  </a:moveTo>
                  <a:lnTo>
                    <a:pt x="0" y="4345940"/>
                  </a:lnTo>
                  <a:cubicBezTo>
                    <a:pt x="0" y="5424170"/>
                    <a:pt x="873760" y="6297930"/>
                    <a:pt x="1951990" y="6297930"/>
                  </a:cubicBezTo>
                  <a:lnTo>
                    <a:pt x="1951990" y="6297930"/>
                  </a:lnTo>
                  <a:cubicBezTo>
                    <a:pt x="2943860" y="6297930"/>
                    <a:pt x="3764280" y="5557520"/>
                    <a:pt x="3887470" y="4598670"/>
                  </a:cubicBezTo>
                  <a:lnTo>
                    <a:pt x="6629400" y="6297930"/>
                  </a:lnTo>
                  <a:lnTo>
                    <a:pt x="6629400" y="4677410"/>
                  </a:lnTo>
                  <a:cubicBezTo>
                    <a:pt x="6629400" y="2094230"/>
                    <a:pt x="4535170" y="0"/>
                    <a:pt x="1951990" y="0"/>
                  </a:cubicBezTo>
                  <a:lnTo>
                    <a:pt x="195199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8888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3" name="Group 3"/>
          <p:cNvGrpSpPr>
            <a:grpSpLocks noGrp="1" noUngrp="1" noRot="1" noMove="1" noResize="1"/>
          </p:cNvGrpSpPr>
          <p:nvPr/>
        </p:nvGrpSpPr>
        <p:grpSpPr>
          <a:xfrm>
            <a:off x="1028700" y="2020495"/>
            <a:ext cx="15333540" cy="1917223"/>
            <a:chOff x="0" y="-87460"/>
            <a:chExt cx="20444722" cy="2556296"/>
          </a:xfrm>
        </p:grpSpPr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85201" y="-87460"/>
              <a:ext cx="11859521" cy="1603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599"/>
                </a:lnSpc>
              </a:pPr>
              <a:r>
                <a:rPr lang="en-US" sz="7999" dirty="0" err="1">
                  <a:solidFill>
                    <a:srgbClr val="000000"/>
                  </a:solidFill>
                  <a:latin typeface="Rosario Bold"/>
                </a:rPr>
                <a:t>Spiritualiteit</a:t>
              </a:r>
              <a:endParaRPr lang="en-US" sz="7999" dirty="0">
                <a:solidFill>
                  <a:srgbClr val="000000"/>
                </a:solidFill>
                <a:latin typeface="Rosario Bold"/>
              </a:endParaRPr>
            </a:p>
          </p:txBody>
        </p:sp>
        <p:sp>
          <p:nvSpPr>
            <p:cNvPr id="5" name="TextBox 5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790656"/>
              <a:ext cx="11859521" cy="678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endParaRPr/>
            </a:p>
          </p:txBody>
        </p:sp>
      </p:grp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461489" y="3399548"/>
            <a:ext cx="6906861" cy="0"/>
          </a:xfrm>
          <a:prstGeom prst="line">
            <a:avLst/>
          </a:prstGeom>
          <a:ln w="38100" cap="rnd">
            <a:solidFill>
              <a:srgbClr val="F1EEE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10" name="Freeform 1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995951" y="8279133"/>
            <a:ext cx="792857" cy="792857"/>
          </a:xfrm>
          <a:custGeom>
            <a:avLst/>
            <a:gdLst/>
            <a:ahLst/>
            <a:cxnLst/>
            <a:rect l="l" t="t" r="r" b="b"/>
            <a:pathLst>
              <a:path w="792857" h="792857">
                <a:moveTo>
                  <a:pt x="0" y="0"/>
                </a:moveTo>
                <a:lnTo>
                  <a:pt x="792857" y="0"/>
                </a:lnTo>
                <a:lnTo>
                  <a:pt x="792857" y="792856"/>
                </a:lnTo>
                <a:lnTo>
                  <a:pt x="0" y="7928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1" name="TextBox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0045" y="3852870"/>
            <a:ext cx="7058305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3339" lvl="1" indent="-386670" algn="just">
              <a:lnSpc>
                <a:spcPts val="3904"/>
              </a:lnSpc>
              <a:buFont typeface="Arial"/>
              <a:buChar char="•"/>
            </a:pPr>
            <a:r>
              <a:rPr lang="en-US" sz="3581" dirty="0" err="1">
                <a:solidFill>
                  <a:srgbClr val="000000"/>
                </a:solidFill>
                <a:latin typeface="Montserrat" panose="00000500000000000000" pitchFamily="2" charset="0"/>
              </a:rPr>
              <a:t>Verbonden</a:t>
            </a:r>
            <a:r>
              <a:rPr lang="en-US" sz="3581" dirty="0">
                <a:solidFill>
                  <a:srgbClr val="000000"/>
                </a:solidFill>
                <a:latin typeface="Montserrat" panose="00000500000000000000" pitchFamily="2" charset="0"/>
              </a:rPr>
              <a:t> met </a:t>
            </a:r>
            <a:r>
              <a:rPr lang="en-US" sz="3581" dirty="0" err="1">
                <a:solidFill>
                  <a:srgbClr val="000000"/>
                </a:solidFill>
                <a:latin typeface="Montserrat" panose="00000500000000000000" pitchFamily="2" charset="0"/>
              </a:rPr>
              <a:t>zingeving</a:t>
            </a:r>
            <a:endParaRPr lang="en-US" sz="358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marL="773339" lvl="1" indent="-386670" algn="just">
              <a:lnSpc>
                <a:spcPts val="3904"/>
              </a:lnSpc>
              <a:buFont typeface="Arial"/>
              <a:buChar char="•"/>
            </a:pPr>
            <a:r>
              <a:rPr lang="en-US" sz="3581" dirty="0" err="1">
                <a:solidFill>
                  <a:srgbClr val="000000"/>
                </a:solidFill>
                <a:latin typeface="Montserrat" panose="00000500000000000000" pitchFamily="2" charset="0"/>
              </a:rPr>
              <a:t>Innerlijke</a:t>
            </a:r>
            <a:r>
              <a:rPr lang="en-US" sz="3581" dirty="0">
                <a:solidFill>
                  <a:srgbClr val="000000"/>
                </a:solidFill>
                <a:latin typeface="Montserrat" panose="00000500000000000000" pitchFamily="2" charset="0"/>
              </a:rPr>
              <a:t> </a:t>
            </a:r>
            <a:r>
              <a:rPr lang="en-US" sz="3581" dirty="0" err="1">
                <a:solidFill>
                  <a:srgbClr val="000000"/>
                </a:solidFill>
                <a:latin typeface="Montserrat" panose="00000500000000000000" pitchFamily="2" charset="0"/>
              </a:rPr>
              <a:t>voldoening</a:t>
            </a:r>
            <a:r>
              <a:rPr lang="en-US" sz="3581" dirty="0">
                <a:solidFill>
                  <a:srgbClr val="000000"/>
                </a:solidFill>
                <a:latin typeface="Montserrat" panose="00000500000000000000" pitchFamily="2" charset="0"/>
              </a:rPr>
              <a:t>, </a:t>
            </a:r>
            <a:r>
              <a:rPr lang="en-US" sz="3581" dirty="0" err="1">
                <a:solidFill>
                  <a:srgbClr val="000000"/>
                </a:solidFill>
                <a:latin typeface="Montserrat" panose="00000500000000000000" pitchFamily="2" charset="0"/>
              </a:rPr>
              <a:t>persoonlijke</a:t>
            </a:r>
            <a:r>
              <a:rPr lang="en-US" sz="3581" dirty="0">
                <a:solidFill>
                  <a:srgbClr val="000000"/>
                </a:solidFill>
                <a:latin typeface="Montserrat" panose="00000500000000000000" pitchFamily="2" charset="0"/>
              </a:rPr>
              <a:t> </a:t>
            </a:r>
            <a:r>
              <a:rPr lang="en-US" sz="3581" dirty="0" err="1">
                <a:solidFill>
                  <a:srgbClr val="000000"/>
                </a:solidFill>
                <a:latin typeface="Montserrat" panose="00000500000000000000" pitchFamily="2" charset="0"/>
              </a:rPr>
              <a:t>groei</a:t>
            </a:r>
            <a:r>
              <a:rPr lang="en-US" sz="3581" dirty="0">
                <a:solidFill>
                  <a:srgbClr val="000000"/>
                </a:solidFill>
                <a:latin typeface="Montserrat" panose="00000500000000000000" pitchFamily="2" charset="0"/>
              </a:rPr>
              <a:t>, </a:t>
            </a:r>
            <a:r>
              <a:rPr lang="en-US" sz="3581" dirty="0" err="1">
                <a:solidFill>
                  <a:srgbClr val="000000"/>
                </a:solidFill>
                <a:latin typeface="Montserrat" panose="00000500000000000000" pitchFamily="2" charset="0"/>
              </a:rPr>
              <a:t>dieper</a:t>
            </a:r>
            <a:r>
              <a:rPr lang="en-US" sz="3581" dirty="0">
                <a:solidFill>
                  <a:srgbClr val="000000"/>
                </a:solidFill>
                <a:latin typeface="Montserrat" panose="00000500000000000000" pitchFamily="2" charset="0"/>
              </a:rPr>
              <a:t> begrip van het </a:t>
            </a:r>
            <a:r>
              <a:rPr lang="en-US" sz="3581" dirty="0" err="1">
                <a:solidFill>
                  <a:srgbClr val="000000"/>
                </a:solidFill>
                <a:latin typeface="Montserrat" panose="00000500000000000000" pitchFamily="2" charset="0"/>
              </a:rPr>
              <a:t>leven</a:t>
            </a:r>
            <a:endParaRPr lang="en-US" sz="358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TextBox 1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7726"/>
            <a:ext cx="1394849" cy="280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150"/>
              </a:lnSpc>
              <a:spcBef>
                <a:spcPct val="0"/>
              </a:spcBef>
            </a:pPr>
            <a:r>
              <a:rPr lang="en-US" sz="1972">
                <a:solidFill>
                  <a:srgbClr val="000000"/>
                </a:solidFill>
                <a:latin typeface="Open Sans Bold Bold"/>
              </a:rPr>
              <a:t>UW LOGO</a:t>
            </a:r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912E879F-54A5-8587-93F9-ECC34675A10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" y="9387451"/>
            <a:ext cx="18288001" cy="899549"/>
            <a:chOff x="0" y="0"/>
            <a:chExt cx="6902367" cy="971924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F57E1B6C-F33B-D05A-0648-BFAF8ECC9ED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902367" cy="971924"/>
            </a:xfrm>
            <a:custGeom>
              <a:avLst/>
              <a:gdLst/>
              <a:ahLst/>
              <a:cxnLst/>
              <a:rect l="l" t="t" r="r" b="b"/>
              <a:pathLst>
                <a:path w="6902367" h="971924">
                  <a:moveTo>
                    <a:pt x="0" y="0"/>
                  </a:moveTo>
                  <a:lnTo>
                    <a:pt x="6902367" y="0"/>
                  </a:lnTo>
                  <a:lnTo>
                    <a:pt x="6902367" y="971924"/>
                  </a:lnTo>
                  <a:lnTo>
                    <a:pt x="0" y="971924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D0B236E3-B07E-4F34-F8F4-E58DFC62399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6902367" cy="1000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2973832" y="1028700"/>
            <a:ext cx="11923006" cy="1851411"/>
            <a:chOff x="0" y="0"/>
            <a:chExt cx="15897341" cy="2468547"/>
          </a:xfrm>
        </p:grpSpPr>
        <p:sp>
          <p:nvSpPr>
            <p:cNvPr id="3" name="TextBox 3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9525"/>
              <a:ext cx="15897341" cy="16033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599"/>
                </a:lnSpc>
              </a:pPr>
              <a:r>
                <a:rPr lang="en-US" sz="7999">
                  <a:solidFill>
                    <a:srgbClr val="000000"/>
                  </a:solidFill>
                  <a:latin typeface="Rosario Bold"/>
                </a:rPr>
                <a:t>6 tips voor inspiratie</a:t>
              </a:r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790632"/>
              <a:ext cx="15897341" cy="678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endParaRPr/>
            </a:p>
          </p:txBody>
        </p:sp>
      </p:grpSp>
      <p:sp>
        <p:nvSpPr>
          <p:cNvPr id="5" name="AutoShape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690570" y="2375470"/>
            <a:ext cx="6906861" cy="0"/>
          </a:xfrm>
          <a:prstGeom prst="line">
            <a:avLst/>
          </a:prstGeom>
          <a:ln w="38100" cap="rnd">
            <a:solidFill>
              <a:srgbClr val="F1EEE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9" name="Freeform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995951" y="8279133"/>
            <a:ext cx="792857" cy="792857"/>
          </a:xfrm>
          <a:custGeom>
            <a:avLst/>
            <a:gdLst/>
            <a:ahLst/>
            <a:cxnLst/>
            <a:rect l="l" t="t" r="r" b="b"/>
            <a:pathLst>
              <a:path w="792857" h="792857">
                <a:moveTo>
                  <a:pt x="0" y="0"/>
                </a:moveTo>
                <a:lnTo>
                  <a:pt x="792857" y="0"/>
                </a:lnTo>
                <a:lnTo>
                  <a:pt x="792857" y="792856"/>
                </a:lnTo>
                <a:lnTo>
                  <a:pt x="0" y="7928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49708" y="3034740"/>
            <a:ext cx="13509196" cy="4477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just">
              <a:lnSpc>
                <a:spcPts val="5879"/>
              </a:lnSpc>
              <a:buFont typeface="Arial"/>
              <a:buChar char="•"/>
            </a:pPr>
            <a:r>
              <a:rPr lang="en-US" sz="3999" dirty="0">
                <a:solidFill>
                  <a:srgbClr val="000000"/>
                </a:solidFill>
                <a:latin typeface="Montserrat"/>
              </a:rPr>
              <a:t>Doe wat u het </a:t>
            </a:r>
            <a:r>
              <a:rPr lang="en-US" sz="3999" dirty="0" err="1">
                <a:solidFill>
                  <a:srgbClr val="000000"/>
                </a:solidFill>
                <a:latin typeface="Montserrat"/>
              </a:rPr>
              <a:t>allerleukst</a:t>
            </a:r>
            <a:r>
              <a:rPr lang="en-US" sz="39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Montserrat"/>
              </a:rPr>
              <a:t>vindt</a:t>
            </a:r>
            <a:endParaRPr lang="en-US" sz="3999" dirty="0">
              <a:solidFill>
                <a:srgbClr val="000000"/>
              </a:solidFill>
              <a:latin typeface="Montserrat"/>
            </a:endParaRPr>
          </a:p>
          <a:p>
            <a:pPr marL="863599" lvl="1" indent="-431800" algn="just">
              <a:lnSpc>
                <a:spcPts val="5879"/>
              </a:lnSpc>
              <a:buFont typeface="Arial"/>
              <a:buChar char="•"/>
            </a:pPr>
            <a:r>
              <a:rPr lang="en-US" sz="3999" dirty="0" err="1">
                <a:solidFill>
                  <a:srgbClr val="000000"/>
                </a:solidFill>
                <a:latin typeface="Montserrat"/>
              </a:rPr>
              <a:t>Houd</a:t>
            </a:r>
            <a:r>
              <a:rPr lang="en-US" sz="3999" dirty="0">
                <a:solidFill>
                  <a:srgbClr val="000000"/>
                </a:solidFill>
                <a:latin typeface="Montserrat"/>
              </a:rPr>
              <a:t> u </a:t>
            </a:r>
            <a:r>
              <a:rPr lang="en-US" sz="3999" dirty="0" err="1">
                <a:solidFill>
                  <a:srgbClr val="000000"/>
                </a:solidFill>
                <a:latin typeface="Montserrat"/>
              </a:rPr>
              <a:t>bezig</a:t>
            </a:r>
            <a:r>
              <a:rPr lang="en-US" sz="3999" dirty="0">
                <a:solidFill>
                  <a:srgbClr val="000000"/>
                </a:solidFill>
                <a:latin typeface="Montserrat"/>
              </a:rPr>
              <a:t> met </a:t>
            </a:r>
            <a:r>
              <a:rPr lang="en-US" sz="3999" dirty="0" err="1">
                <a:solidFill>
                  <a:srgbClr val="000000"/>
                </a:solidFill>
                <a:latin typeface="Montserrat"/>
              </a:rPr>
              <a:t>zaken</a:t>
            </a:r>
            <a:r>
              <a:rPr lang="en-US" sz="3999" dirty="0">
                <a:solidFill>
                  <a:srgbClr val="000000"/>
                </a:solidFill>
                <a:latin typeface="Montserrat"/>
              </a:rPr>
              <a:t> die u aan het hart </a:t>
            </a:r>
            <a:r>
              <a:rPr lang="en-US" sz="3999" dirty="0" err="1">
                <a:solidFill>
                  <a:srgbClr val="000000"/>
                </a:solidFill>
                <a:latin typeface="Montserrat"/>
              </a:rPr>
              <a:t>gaan</a:t>
            </a:r>
            <a:endParaRPr lang="en-US" sz="3999" dirty="0">
              <a:solidFill>
                <a:srgbClr val="000000"/>
              </a:solidFill>
              <a:latin typeface="Montserrat"/>
            </a:endParaRPr>
          </a:p>
          <a:p>
            <a:pPr marL="863599" lvl="1" indent="-431800" algn="just">
              <a:lnSpc>
                <a:spcPts val="5879"/>
              </a:lnSpc>
              <a:buFont typeface="Arial"/>
              <a:buChar char="•"/>
            </a:pPr>
            <a:r>
              <a:rPr lang="en-US" sz="3999" dirty="0" err="1">
                <a:solidFill>
                  <a:srgbClr val="000000"/>
                </a:solidFill>
                <a:latin typeface="Montserrat"/>
              </a:rPr>
              <a:t>Beleef</a:t>
            </a:r>
            <a:r>
              <a:rPr lang="en-US" sz="39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Montserrat"/>
              </a:rPr>
              <a:t>plezier</a:t>
            </a:r>
            <a:r>
              <a:rPr lang="en-US" sz="3999" dirty="0">
                <a:solidFill>
                  <a:srgbClr val="000000"/>
                </a:solidFill>
                <a:latin typeface="Montserrat"/>
              </a:rPr>
              <a:t> aan de </a:t>
            </a:r>
            <a:r>
              <a:rPr lang="en-US" sz="3999" dirty="0" err="1">
                <a:solidFill>
                  <a:srgbClr val="000000"/>
                </a:solidFill>
                <a:latin typeface="Montserrat"/>
              </a:rPr>
              <a:t>kleine</a:t>
            </a:r>
            <a:r>
              <a:rPr lang="en-US" sz="39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Montserrat"/>
              </a:rPr>
              <a:t>dingen</a:t>
            </a:r>
            <a:r>
              <a:rPr lang="en-US" sz="3999" dirty="0">
                <a:solidFill>
                  <a:srgbClr val="000000"/>
                </a:solidFill>
                <a:latin typeface="Montserrat"/>
              </a:rPr>
              <a:t> in </a:t>
            </a:r>
            <a:r>
              <a:rPr lang="en-US" sz="3999" dirty="0" err="1">
                <a:solidFill>
                  <a:srgbClr val="000000"/>
                </a:solidFill>
                <a:latin typeface="Montserrat"/>
              </a:rPr>
              <a:t>uw</a:t>
            </a:r>
            <a:r>
              <a:rPr lang="en-US" sz="39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Montserrat"/>
              </a:rPr>
              <a:t>leven</a:t>
            </a:r>
            <a:endParaRPr lang="en-US" sz="3999" dirty="0">
              <a:solidFill>
                <a:srgbClr val="000000"/>
              </a:solidFill>
              <a:latin typeface="Montserrat"/>
            </a:endParaRPr>
          </a:p>
          <a:p>
            <a:pPr marL="863599" lvl="1" indent="-431800" algn="just">
              <a:lnSpc>
                <a:spcPts val="5879"/>
              </a:lnSpc>
              <a:buFont typeface="Arial"/>
              <a:buChar char="•"/>
            </a:pPr>
            <a:r>
              <a:rPr lang="en-US" sz="3999" dirty="0">
                <a:solidFill>
                  <a:srgbClr val="000000"/>
                </a:solidFill>
                <a:latin typeface="Montserrat"/>
              </a:rPr>
              <a:t>Wees </a:t>
            </a:r>
            <a:r>
              <a:rPr lang="en-US" sz="3999" dirty="0" err="1">
                <a:solidFill>
                  <a:srgbClr val="000000"/>
                </a:solidFill>
                <a:latin typeface="Montserrat"/>
              </a:rPr>
              <a:t>flexibel</a:t>
            </a:r>
            <a:endParaRPr lang="en-US" sz="3999" dirty="0">
              <a:solidFill>
                <a:srgbClr val="000000"/>
              </a:solidFill>
              <a:latin typeface="Montserrat"/>
            </a:endParaRPr>
          </a:p>
          <a:p>
            <a:pPr marL="863599" lvl="1" indent="-431800" algn="just">
              <a:lnSpc>
                <a:spcPts val="5879"/>
              </a:lnSpc>
              <a:buFont typeface="Arial"/>
              <a:buChar char="•"/>
            </a:pPr>
            <a:r>
              <a:rPr lang="en-US" sz="3999" dirty="0">
                <a:solidFill>
                  <a:srgbClr val="000000"/>
                </a:solidFill>
                <a:latin typeface="Montserrat"/>
              </a:rPr>
              <a:t>Neem </a:t>
            </a:r>
            <a:r>
              <a:rPr lang="en-US" sz="3999" dirty="0" err="1">
                <a:solidFill>
                  <a:srgbClr val="000000"/>
                </a:solidFill>
                <a:latin typeface="Montserrat"/>
              </a:rPr>
              <a:t>kleine</a:t>
            </a:r>
            <a:r>
              <a:rPr lang="en-US" sz="39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Montserrat"/>
              </a:rPr>
              <a:t>stapjes</a:t>
            </a:r>
            <a:endParaRPr lang="en-US" sz="3999" dirty="0">
              <a:solidFill>
                <a:srgbClr val="000000"/>
              </a:solidFill>
              <a:latin typeface="Montserrat"/>
            </a:endParaRPr>
          </a:p>
          <a:p>
            <a:pPr marL="863599" lvl="1" indent="-431800" algn="just">
              <a:lnSpc>
                <a:spcPts val="5879"/>
              </a:lnSpc>
              <a:buFont typeface="Arial"/>
              <a:buChar char="•"/>
            </a:pPr>
            <a:r>
              <a:rPr lang="en-US" sz="3999" dirty="0">
                <a:solidFill>
                  <a:srgbClr val="000000"/>
                </a:solidFill>
                <a:latin typeface="Montserrat"/>
              </a:rPr>
              <a:t>Toon </a:t>
            </a:r>
            <a:r>
              <a:rPr lang="en-US" sz="3999" dirty="0" err="1">
                <a:solidFill>
                  <a:srgbClr val="000000"/>
                </a:solidFill>
                <a:latin typeface="Montserrat"/>
              </a:rPr>
              <a:t>liefde</a:t>
            </a:r>
            <a:r>
              <a:rPr lang="en-US" sz="39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Montserrat"/>
              </a:rPr>
              <a:t>aan</a:t>
            </a:r>
            <a:r>
              <a:rPr lang="en-US" sz="39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Montserrat"/>
              </a:rPr>
              <a:t>anderen</a:t>
            </a:r>
            <a:endParaRPr lang="en-US" sz="3999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1" name="TextBox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7726"/>
            <a:ext cx="1394849" cy="280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150"/>
              </a:lnSpc>
              <a:spcBef>
                <a:spcPct val="0"/>
              </a:spcBef>
            </a:pPr>
            <a:r>
              <a:rPr lang="en-US" sz="1972">
                <a:solidFill>
                  <a:srgbClr val="000000"/>
                </a:solidFill>
                <a:latin typeface="Open Sans Bold Bold"/>
              </a:rPr>
              <a:t>UW LOGO</a:t>
            </a:r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56FCCB9D-D510-BD7B-2C7D-628EAE0C3AC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" y="9387451"/>
            <a:ext cx="18288001" cy="899549"/>
            <a:chOff x="0" y="0"/>
            <a:chExt cx="6902367" cy="971924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D7E3C448-ACAE-29BA-8C80-61D48548BBE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902367" cy="971924"/>
            </a:xfrm>
            <a:custGeom>
              <a:avLst/>
              <a:gdLst/>
              <a:ahLst/>
              <a:cxnLst/>
              <a:rect l="l" t="t" r="r" b="b"/>
              <a:pathLst>
                <a:path w="6902367" h="971924">
                  <a:moveTo>
                    <a:pt x="0" y="0"/>
                  </a:moveTo>
                  <a:lnTo>
                    <a:pt x="6902367" y="0"/>
                  </a:lnTo>
                  <a:lnTo>
                    <a:pt x="6902367" y="971924"/>
                  </a:lnTo>
                  <a:lnTo>
                    <a:pt x="0" y="971924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C521C91D-7876-7725-AC18-0CDDA679DE4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6902367" cy="1000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995951" y="8279133"/>
            <a:ext cx="792857" cy="792857"/>
          </a:xfrm>
          <a:custGeom>
            <a:avLst/>
            <a:gdLst/>
            <a:ahLst/>
            <a:cxnLst/>
            <a:rect l="l" t="t" r="r" b="b"/>
            <a:pathLst>
              <a:path w="792857" h="792857">
                <a:moveTo>
                  <a:pt x="0" y="0"/>
                </a:moveTo>
                <a:lnTo>
                  <a:pt x="792857" y="0"/>
                </a:lnTo>
                <a:lnTo>
                  <a:pt x="792857" y="792856"/>
                </a:lnTo>
                <a:lnTo>
                  <a:pt x="0" y="7928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597462" y="1566096"/>
            <a:ext cx="3093076" cy="2664927"/>
          </a:xfrm>
          <a:custGeom>
            <a:avLst/>
            <a:gdLst/>
            <a:ahLst/>
            <a:cxnLst/>
            <a:rect l="l" t="t" r="r" b="b"/>
            <a:pathLst>
              <a:path w="3093076" h="2664927">
                <a:moveTo>
                  <a:pt x="0" y="0"/>
                </a:moveTo>
                <a:lnTo>
                  <a:pt x="3093076" y="0"/>
                </a:lnTo>
                <a:lnTo>
                  <a:pt x="3093076" y="2664927"/>
                </a:lnTo>
                <a:lnTo>
                  <a:pt x="0" y="26649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TextBox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1047750"/>
            <a:ext cx="1394849" cy="280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150"/>
              </a:lnSpc>
              <a:spcBef>
                <a:spcPct val="0"/>
              </a:spcBef>
            </a:pPr>
            <a:r>
              <a:rPr lang="en-US" sz="1972">
                <a:solidFill>
                  <a:srgbClr val="000000"/>
                </a:solidFill>
                <a:latin typeface="Open Sans Bold Bold"/>
              </a:rPr>
              <a:t>UW LOGO</a:t>
            </a:r>
          </a:p>
        </p:txBody>
      </p:sp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05042" y="5494896"/>
            <a:ext cx="16277917" cy="845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Montserrat Bold"/>
              </a:rPr>
              <a:t>Is eenzaamheid hetzelfde als alleen zijn?</a:t>
            </a:r>
          </a:p>
        </p:txBody>
      </p:sp>
      <p:grpSp>
        <p:nvGrpSpPr>
          <p:cNvPr id="9" name="Group 2">
            <a:extLst>
              <a:ext uri="{FF2B5EF4-FFF2-40B4-BE49-F238E27FC236}">
                <a16:creationId xmlns:a16="http://schemas.microsoft.com/office/drawing/2014/main" id="{6BDC895D-1166-C45F-6FDE-408442C0738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" y="9387451"/>
            <a:ext cx="18288001" cy="899549"/>
            <a:chOff x="0" y="0"/>
            <a:chExt cx="6902367" cy="971924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4A939F3E-7AD8-8A33-0304-4D9B86BE805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902367" cy="971924"/>
            </a:xfrm>
            <a:custGeom>
              <a:avLst/>
              <a:gdLst/>
              <a:ahLst/>
              <a:cxnLst/>
              <a:rect l="l" t="t" r="r" b="b"/>
              <a:pathLst>
                <a:path w="6902367" h="971924">
                  <a:moveTo>
                    <a:pt x="0" y="0"/>
                  </a:moveTo>
                  <a:lnTo>
                    <a:pt x="6902367" y="0"/>
                  </a:lnTo>
                  <a:lnTo>
                    <a:pt x="6902367" y="971924"/>
                  </a:lnTo>
                  <a:lnTo>
                    <a:pt x="0" y="971924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7B4BECBA-3E1B-8FFB-19D1-B2857AFB68D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6902367" cy="1000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2973832" y="1028700"/>
            <a:ext cx="11923006" cy="1851411"/>
            <a:chOff x="0" y="0"/>
            <a:chExt cx="15897341" cy="2468547"/>
          </a:xfrm>
        </p:grpSpPr>
        <p:sp>
          <p:nvSpPr>
            <p:cNvPr id="3" name="TextBox 3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9525"/>
              <a:ext cx="15897341" cy="16033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599"/>
                </a:lnSpc>
              </a:pPr>
              <a:r>
                <a:rPr lang="en-US" sz="7999">
                  <a:solidFill>
                    <a:srgbClr val="000000"/>
                  </a:solidFill>
                  <a:latin typeface="Rosario Bold"/>
                </a:rPr>
                <a:t>Soorten eenzaamheid</a:t>
              </a:r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790632"/>
              <a:ext cx="15897341" cy="678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endParaRPr/>
            </a:p>
          </p:txBody>
        </p:sp>
      </p:grpSp>
      <p:sp>
        <p:nvSpPr>
          <p:cNvPr id="5" name="AutoShape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690570" y="2375470"/>
            <a:ext cx="6906861" cy="0"/>
          </a:xfrm>
          <a:prstGeom prst="line">
            <a:avLst/>
          </a:prstGeom>
          <a:ln w="38100" cap="rnd">
            <a:solidFill>
              <a:srgbClr val="F1EEE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9" name="Freeform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995951" y="8279133"/>
            <a:ext cx="792857" cy="792857"/>
          </a:xfrm>
          <a:custGeom>
            <a:avLst/>
            <a:gdLst/>
            <a:ahLst/>
            <a:cxnLst/>
            <a:rect l="l" t="t" r="r" b="b"/>
            <a:pathLst>
              <a:path w="792857" h="792857">
                <a:moveTo>
                  <a:pt x="0" y="0"/>
                </a:moveTo>
                <a:lnTo>
                  <a:pt x="792857" y="0"/>
                </a:lnTo>
                <a:lnTo>
                  <a:pt x="792857" y="792856"/>
                </a:lnTo>
                <a:lnTo>
                  <a:pt x="0" y="7928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49708" y="3034740"/>
            <a:ext cx="13509196" cy="5233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just">
              <a:lnSpc>
                <a:spcPts val="5879"/>
              </a:lnSpc>
              <a:buFont typeface="Arial"/>
              <a:buChar char="•"/>
            </a:pPr>
            <a:r>
              <a:rPr lang="en-US" sz="3999" dirty="0" err="1">
                <a:solidFill>
                  <a:srgbClr val="000000"/>
                </a:solidFill>
                <a:latin typeface="Montserrat Bold"/>
              </a:rPr>
              <a:t>Sociale</a:t>
            </a:r>
            <a:r>
              <a:rPr lang="en-US" sz="3999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Montserrat Bold"/>
              </a:rPr>
              <a:t>eenzaamheid</a:t>
            </a:r>
            <a:r>
              <a:rPr lang="en-US" sz="3999" dirty="0">
                <a:solidFill>
                  <a:srgbClr val="000000"/>
                </a:solidFill>
                <a:latin typeface="Montserrat Bold"/>
              </a:rPr>
              <a:t>:</a:t>
            </a:r>
            <a:r>
              <a:rPr lang="en-US" sz="3999" dirty="0">
                <a:solidFill>
                  <a:srgbClr val="000000"/>
                </a:solidFill>
                <a:latin typeface="Montserrat"/>
              </a:rPr>
              <a:t> U </a:t>
            </a:r>
            <a:r>
              <a:rPr lang="en-US" sz="3999" dirty="0" err="1">
                <a:solidFill>
                  <a:srgbClr val="000000"/>
                </a:solidFill>
                <a:latin typeface="Montserrat"/>
              </a:rPr>
              <a:t>hebt</a:t>
            </a:r>
            <a:r>
              <a:rPr lang="en-US" sz="39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Montserrat"/>
              </a:rPr>
              <a:t>weinig</a:t>
            </a:r>
            <a:r>
              <a:rPr lang="en-US" sz="3999" dirty="0">
                <a:solidFill>
                  <a:srgbClr val="000000"/>
                </a:solidFill>
                <a:latin typeface="Montserrat"/>
              </a:rPr>
              <a:t> tot </a:t>
            </a:r>
            <a:r>
              <a:rPr lang="en-US" sz="3999" dirty="0" err="1">
                <a:solidFill>
                  <a:srgbClr val="000000"/>
                </a:solidFill>
                <a:latin typeface="Montserrat"/>
              </a:rPr>
              <a:t>geen</a:t>
            </a:r>
            <a:r>
              <a:rPr lang="en-US" sz="39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Montserrat"/>
              </a:rPr>
              <a:t>mensen</a:t>
            </a:r>
            <a:r>
              <a:rPr lang="en-US" sz="3999" dirty="0">
                <a:solidFill>
                  <a:srgbClr val="000000"/>
                </a:solidFill>
                <a:latin typeface="Montserrat"/>
              </a:rPr>
              <a:t> om u </a:t>
            </a:r>
            <a:r>
              <a:rPr lang="en-US" sz="3999" dirty="0" err="1">
                <a:solidFill>
                  <a:srgbClr val="000000"/>
                </a:solidFill>
                <a:latin typeface="Montserrat"/>
              </a:rPr>
              <a:t>heen</a:t>
            </a:r>
            <a:r>
              <a:rPr lang="en-US" sz="39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Montserrat"/>
              </a:rPr>
              <a:t>waarbij</a:t>
            </a:r>
            <a:r>
              <a:rPr lang="en-US" sz="3999" dirty="0">
                <a:solidFill>
                  <a:srgbClr val="000000"/>
                </a:solidFill>
                <a:latin typeface="Montserrat"/>
              </a:rPr>
              <a:t> u het </a:t>
            </a:r>
            <a:r>
              <a:rPr lang="en-US" sz="3999" dirty="0" err="1">
                <a:solidFill>
                  <a:srgbClr val="000000"/>
                </a:solidFill>
                <a:latin typeface="Montserrat"/>
              </a:rPr>
              <a:t>gevoel</a:t>
            </a:r>
            <a:r>
              <a:rPr lang="en-US" sz="39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Montserrat"/>
              </a:rPr>
              <a:t>hebt</a:t>
            </a:r>
            <a:r>
              <a:rPr lang="en-US" sz="39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Montserrat"/>
              </a:rPr>
              <a:t>dat</a:t>
            </a:r>
            <a:r>
              <a:rPr lang="en-US" sz="3999" dirty="0">
                <a:solidFill>
                  <a:srgbClr val="000000"/>
                </a:solidFill>
                <a:latin typeface="Montserrat"/>
              </a:rPr>
              <a:t> u </a:t>
            </a:r>
            <a:r>
              <a:rPr lang="en-US" sz="3999" dirty="0" err="1">
                <a:solidFill>
                  <a:srgbClr val="000000"/>
                </a:solidFill>
                <a:latin typeface="Montserrat"/>
              </a:rPr>
              <a:t>niets</a:t>
            </a:r>
            <a:r>
              <a:rPr lang="en-US" sz="39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Montserrat"/>
              </a:rPr>
              <a:t>kan</a:t>
            </a:r>
            <a:r>
              <a:rPr lang="en-US" sz="39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Montserrat"/>
              </a:rPr>
              <a:t>delen</a:t>
            </a:r>
            <a:r>
              <a:rPr lang="en-US" sz="3999" dirty="0">
                <a:solidFill>
                  <a:srgbClr val="000000"/>
                </a:solidFill>
                <a:latin typeface="Montserrat"/>
              </a:rPr>
              <a:t> met hen.</a:t>
            </a:r>
          </a:p>
          <a:p>
            <a:pPr marL="863599" lvl="1" indent="-431800" algn="just">
              <a:lnSpc>
                <a:spcPts val="5879"/>
              </a:lnSpc>
              <a:buFont typeface="Arial"/>
              <a:buChar char="•"/>
            </a:pPr>
            <a:r>
              <a:rPr lang="en-US" sz="3999" dirty="0" err="1">
                <a:solidFill>
                  <a:srgbClr val="000000"/>
                </a:solidFill>
                <a:latin typeface="Montserrat Bold"/>
              </a:rPr>
              <a:t>Emotionele</a:t>
            </a:r>
            <a:r>
              <a:rPr lang="en-US" sz="3999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Montserrat Bold"/>
              </a:rPr>
              <a:t>eenzaamheid</a:t>
            </a:r>
            <a:r>
              <a:rPr lang="en-US" sz="3999" dirty="0">
                <a:solidFill>
                  <a:srgbClr val="000000"/>
                </a:solidFill>
                <a:latin typeface="Montserrat Bold"/>
              </a:rPr>
              <a:t>: </a:t>
            </a:r>
            <a:r>
              <a:rPr lang="en-US" sz="3999" dirty="0">
                <a:solidFill>
                  <a:srgbClr val="000000"/>
                </a:solidFill>
                <a:latin typeface="Montserrat"/>
              </a:rPr>
              <a:t>Het </a:t>
            </a:r>
            <a:r>
              <a:rPr lang="en-US" sz="3999" dirty="0" err="1">
                <a:solidFill>
                  <a:srgbClr val="000000"/>
                </a:solidFill>
                <a:latin typeface="Montserrat"/>
              </a:rPr>
              <a:t>gemis</a:t>
            </a:r>
            <a:r>
              <a:rPr lang="en-US" sz="3999" dirty="0">
                <a:solidFill>
                  <a:srgbClr val="000000"/>
                </a:solidFill>
                <a:latin typeface="Montserrat"/>
              </a:rPr>
              <a:t> van </a:t>
            </a:r>
            <a:r>
              <a:rPr lang="en-US" sz="3999" dirty="0" err="1">
                <a:solidFill>
                  <a:srgbClr val="000000"/>
                </a:solidFill>
                <a:latin typeface="Montserrat"/>
              </a:rPr>
              <a:t>een</a:t>
            </a:r>
            <a:r>
              <a:rPr lang="en-US" sz="39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Montserrat"/>
              </a:rPr>
              <a:t>intieme</a:t>
            </a:r>
            <a:r>
              <a:rPr lang="en-US" sz="3999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3999" dirty="0" err="1">
                <a:solidFill>
                  <a:srgbClr val="000000"/>
                </a:solidFill>
                <a:latin typeface="Montserrat"/>
              </a:rPr>
              <a:t>hechte</a:t>
            </a:r>
            <a:r>
              <a:rPr lang="en-US" sz="3999" dirty="0">
                <a:solidFill>
                  <a:srgbClr val="000000"/>
                </a:solidFill>
                <a:latin typeface="Montserrat"/>
              </a:rPr>
              <a:t> band met </a:t>
            </a:r>
            <a:r>
              <a:rPr lang="en-US" sz="3999" dirty="0" err="1">
                <a:solidFill>
                  <a:srgbClr val="000000"/>
                </a:solidFill>
                <a:latin typeface="Montserrat"/>
              </a:rPr>
              <a:t>een</a:t>
            </a:r>
            <a:r>
              <a:rPr lang="en-US" sz="39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Montserrat"/>
              </a:rPr>
              <a:t>ander</a:t>
            </a:r>
            <a:r>
              <a:rPr lang="en-US" sz="3999" dirty="0">
                <a:solidFill>
                  <a:srgbClr val="000000"/>
                </a:solidFill>
                <a:latin typeface="Montserrat"/>
              </a:rPr>
              <a:t>.</a:t>
            </a:r>
          </a:p>
          <a:p>
            <a:pPr marL="863599" lvl="1" indent="-431800" algn="just">
              <a:lnSpc>
                <a:spcPts val="5879"/>
              </a:lnSpc>
              <a:buFont typeface="Arial"/>
              <a:buChar char="•"/>
            </a:pPr>
            <a:r>
              <a:rPr lang="en-US" sz="3999" dirty="0" err="1">
                <a:solidFill>
                  <a:srgbClr val="000000"/>
                </a:solidFill>
                <a:latin typeface="Montserrat Bold"/>
              </a:rPr>
              <a:t>Existentiële</a:t>
            </a:r>
            <a:r>
              <a:rPr lang="en-US" sz="3999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Montserrat Bold"/>
              </a:rPr>
              <a:t>eenzaamheid</a:t>
            </a:r>
            <a:r>
              <a:rPr lang="en-US" sz="3999" dirty="0">
                <a:solidFill>
                  <a:srgbClr val="000000"/>
                </a:solidFill>
                <a:latin typeface="Montserrat Bold"/>
              </a:rPr>
              <a:t>:</a:t>
            </a:r>
            <a:r>
              <a:rPr lang="en-US" sz="3999" dirty="0">
                <a:solidFill>
                  <a:srgbClr val="000000"/>
                </a:solidFill>
                <a:latin typeface="Montserrat"/>
              </a:rPr>
              <a:t> Het </a:t>
            </a:r>
            <a:r>
              <a:rPr lang="en-US" sz="3999" dirty="0" err="1">
                <a:solidFill>
                  <a:srgbClr val="000000"/>
                </a:solidFill>
                <a:latin typeface="Montserrat"/>
              </a:rPr>
              <a:t>missen</a:t>
            </a:r>
            <a:r>
              <a:rPr lang="en-US" sz="3999" dirty="0">
                <a:solidFill>
                  <a:srgbClr val="000000"/>
                </a:solidFill>
                <a:latin typeface="Montserrat"/>
              </a:rPr>
              <a:t> van </a:t>
            </a:r>
            <a:r>
              <a:rPr lang="en-US" sz="3999" dirty="0" err="1">
                <a:solidFill>
                  <a:srgbClr val="000000"/>
                </a:solidFill>
                <a:latin typeface="Montserrat"/>
              </a:rPr>
              <a:t>een</a:t>
            </a:r>
            <a:r>
              <a:rPr lang="en-US" sz="39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Montserrat"/>
              </a:rPr>
              <a:t>doel</a:t>
            </a:r>
            <a:r>
              <a:rPr lang="en-US" sz="3999" dirty="0">
                <a:solidFill>
                  <a:srgbClr val="000000"/>
                </a:solidFill>
                <a:latin typeface="Montserrat"/>
              </a:rPr>
              <a:t> en het </a:t>
            </a:r>
            <a:r>
              <a:rPr lang="en-US" sz="3999" dirty="0" err="1">
                <a:solidFill>
                  <a:srgbClr val="000000"/>
                </a:solidFill>
                <a:latin typeface="Montserrat"/>
              </a:rPr>
              <a:t>gevoel</a:t>
            </a:r>
            <a:r>
              <a:rPr lang="en-US" sz="3999" dirty="0">
                <a:solidFill>
                  <a:srgbClr val="000000"/>
                </a:solidFill>
                <a:latin typeface="Montserrat"/>
              </a:rPr>
              <a:t> van </a:t>
            </a:r>
            <a:r>
              <a:rPr lang="en-US" sz="3999" dirty="0" err="1">
                <a:solidFill>
                  <a:srgbClr val="000000"/>
                </a:solidFill>
                <a:latin typeface="Montserrat"/>
              </a:rPr>
              <a:t>zinloosheid</a:t>
            </a:r>
            <a:r>
              <a:rPr lang="en-US" sz="3999" dirty="0">
                <a:solidFill>
                  <a:srgbClr val="000000"/>
                </a:solidFill>
                <a:latin typeface="Montserrat"/>
              </a:rPr>
              <a:t>.</a:t>
            </a:r>
          </a:p>
        </p:txBody>
      </p:sp>
      <p:sp>
        <p:nvSpPr>
          <p:cNvPr id="11" name="TextBox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7726"/>
            <a:ext cx="1394849" cy="280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150"/>
              </a:lnSpc>
              <a:spcBef>
                <a:spcPct val="0"/>
              </a:spcBef>
            </a:pPr>
            <a:r>
              <a:rPr lang="en-US" sz="1972">
                <a:solidFill>
                  <a:srgbClr val="000000"/>
                </a:solidFill>
                <a:latin typeface="Open Sans Bold Bold"/>
              </a:rPr>
              <a:t>UW LOGO</a:t>
            </a:r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8186BC03-6351-2D66-24FB-B566C0A89EF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" y="9387451"/>
            <a:ext cx="18288001" cy="899549"/>
            <a:chOff x="0" y="0"/>
            <a:chExt cx="6902367" cy="971924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37EB58E1-65B4-7715-F4F9-FD66DB993C9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902367" cy="971924"/>
            </a:xfrm>
            <a:custGeom>
              <a:avLst/>
              <a:gdLst/>
              <a:ahLst/>
              <a:cxnLst/>
              <a:rect l="l" t="t" r="r" b="b"/>
              <a:pathLst>
                <a:path w="6902367" h="971924">
                  <a:moveTo>
                    <a:pt x="0" y="0"/>
                  </a:moveTo>
                  <a:lnTo>
                    <a:pt x="6902367" y="0"/>
                  </a:lnTo>
                  <a:lnTo>
                    <a:pt x="6902367" y="971924"/>
                  </a:lnTo>
                  <a:lnTo>
                    <a:pt x="0" y="971924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B6F79BE0-671A-6D62-5AB5-DE9FD5531B6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6902367" cy="1000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7005476" y="8279133"/>
            <a:ext cx="792857" cy="792857"/>
          </a:xfrm>
          <a:custGeom>
            <a:avLst/>
            <a:gdLst/>
            <a:ahLst/>
            <a:cxnLst/>
            <a:rect l="l" t="t" r="r" b="b"/>
            <a:pathLst>
              <a:path w="792857" h="792857">
                <a:moveTo>
                  <a:pt x="0" y="0"/>
                </a:moveTo>
                <a:lnTo>
                  <a:pt x="792857" y="0"/>
                </a:lnTo>
                <a:lnTo>
                  <a:pt x="792857" y="792856"/>
                </a:lnTo>
                <a:lnTo>
                  <a:pt x="0" y="7928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6" name="Group 6"/>
          <p:cNvGrpSpPr/>
          <p:nvPr/>
        </p:nvGrpSpPr>
        <p:grpSpPr>
          <a:xfrm>
            <a:off x="-1" y="4838700"/>
            <a:ext cx="4308367" cy="5334001"/>
            <a:chOff x="0" y="0"/>
            <a:chExt cx="2907836" cy="177757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07836" cy="1777577"/>
            </a:xfrm>
            <a:custGeom>
              <a:avLst/>
              <a:gdLst/>
              <a:ahLst/>
              <a:cxnLst/>
              <a:rect l="l" t="t" r="r" b="b"/>
              <a:pathLst>
                <a:path w="2907836" h="1777577">
                  <a:moveTo>
                    <a:pt x="0" y="0"/>
                  </a:moveTo>
                  <a:lnTo>
                    <a:pt x="2907836" y="0"/>
                  </a:lnTo>
                  <a:lnTo>
                    <a:pt x="2907836" y="1777577"/>
                  </a:lnTo>
                  <a:lnTo>
                    <a:pt x="0" y="1777577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-2" y="0"/>
            <a:ext cx="4308367" cy="6534526"/>
            <a:chOff x="0" y="0"/>
            <a:chExt cx="4870704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70704" cy="6350000"/>
            </a:xfrm>
            <a:prstGeom prst="flowChartDocument">
              <a:avLst/>
            </a:prstGeom>
            <a:blipFill>
              <a:blip r:embed="rId4"/>
              <a:stretch>
                <a:fillRect l="-47778" r="-47778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535649" y="1545050"/>
            <a:ext cx="6975318" cy="1130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72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Rosario Bold"/>
              </a:rPr>
              <a:t>In de wijk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864451" y="747702"/>
            <a:ext cx="1394849" cy="280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150"/>
              </a:lnSpc>
              <a:spcBef>
                <a:spcPct val="0"/>
              </a:spcBef>
            </a:pPr>
            <a:r>
              <a:rPr lang="en-US" sz="1972">
                <a:solidFill>
                  <a:srgbClr val="000000"/>
                </a:solidFill>
                <a:latin typeface="Open Sans Bold Bold"/>
              </a:rPr>
              <a:t>UW LOGO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105400" y="3210113"/>
            <a:ext cx="11430000" cy="52486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70841" lvl="1" indent="-335420" algn="just">
              <a:lnSpc>
                <a:spcPts val="4350"/>
              </a:lnSpc>
              <a:buFont typeface="Arial"/>
              <a:buChar char="•"/>
            </a:pPr>
            <a:r>
              <a:rPr lang="en-US" sz="35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Hier</a:t>
            </a:r>
            <a:r>
              <a:rPr lang="en-US" sz="35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</a:t>
            </a:r>
            <a:r>
              <a:rPr lang="en-US" sz="35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ruimte</a:t>
            </a:r>
            <a:r>
              <a:rPr lang="en-US" sz="35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om </a:t>
            </a:r>
            <a:r>
              <a:rPr lang="en-US" sz="35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lokale</a:t>
            </a:r>
            <a:r>
              <a:rPr lang="en-US" sz="35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interventies</a:t>
            </a:r>
            <a:r>
              <a:rPr lang="en-US" sz="35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sz="35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partijen</a:t>
            </a:r>
            <a:r>
              <a:rPr lang="en-US" sz="35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</a:t>
            </a:r>
            <a:r>
              <a:rPr lang="en-US" sz="35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benoemen</a:t>
            </a:r>
            <a:endParaRPr lang="en-US" sz="3500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70841" lvl="1" indent="-335420" algn="just">
              <a:lnSpc>
                <a:spcPts val="4350"/>
              </a:lnSpc>
              <a:buFont typeface="Arial"/>
              <a:buChar char="•"/>
            </a:pPr>
            <a:endParaRPr lang="en-US" sz="3500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35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Willem Hart voor levensvragen: </a:t>
            </a:r>
            <a:r>
              <a:rPr lang="nl-NL" sz="35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Willem Hart voor levensvragen heeft een team dat bestaat uit gekwalificeerde geestelijke verzorgers uit Twente en de Achterhoek. </a:t>
            </a:r>
          </a:p>
          <a:p>
            <a:endParaRPr lang="nl-NL" sz="35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25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Meer informatie op: www.willemlevensvragen.nl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107" dirty="0">
              <a:solidFill>
                <a:srgbClr val="000000"/>
              </a:solidFill>
              <a:latin typeface="Montserrat Bold"/>
            </a:endParaRPr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A7C57A07-AB64-3CB2-DD49-13D060444107}"/>
              </a:ext>
            </a:extLst>
          </p:cNvPr>
          <p:cNvGrpSpPr/>
          <p:nvPr/>
        </p:nvGrpSpPr>
        <p:grpSpPr>
          <a:xfrm>
            <a:off x="-1" y="9387451"/>
            <a:ext cx="18288001" cy="899549"/>
            <a:chOff x="0" y="0"/>
            <a:chExt cx="6902367" cy="971924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712B8E0F-9096-9258-362A-76204AB52A1E}"/>
                </a:ext>
              </a:extLst>
            </p:cNvPr>
            <p:cNvSpPr/>
            <p:nvPr/>
          </p:nvSpPr>
          <p:spPr>
            <a:xfrm>
              <a:off x="0" y="0"/>
              <a:ext cx="6902367" cy="971924"/>
            </a:xfrm>
            <a:custGeom>
              <a:avLst/>
              <a:gdLst/>
              <a:ahLst/>
              <a:cxnLst/>
              <a:rect l="l" t="t" r="r" b="b"/>
              <a:pathLst>
                <a:path w="6902367" h="971924">
                  <a:moveTo>
                    <a:pt x="0" y="0"/>
                  </a:moveTo>
                  <a:lnTo>
                    <a:pt x="6902367" y="0"/>
                  </a:lnTo>
                  <a:lnTo>
                    <a:pt x="6902367" y="971924"/>
                  </a:lnTo>
                  <a:lnTo>
                    <a:pt x="0" y="971924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9388947E-006A-675F-95CC-773A3D242B86}"/>
                </a:ext>
              </a:extLst>
            </p:cNvPr>
            <p:cNvSpPr txBox="1"/>
            <p:nvPr/>
          </p:nvSpPr>
          <p:spPr>
            <a:xfrm>
              <a:off x="0" y="-28575"/>
              <a:ext cx="6902367" cy="1000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0162" y="9565877"/>
            <a:ext cx="8642591" cy="482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3"/>
              </a:lnSpc>
              <a:spcBef>
                <a:spcPct val="0"/>
              </a:spcBef>
            </a:pPr>
            <a:endParaRPr/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015001" y="8279133"/>
            <a:ext cx="792857" cy="792857"/>
          </a:xfrm>
          <a:custGeom>
            <a:avLst/>
            <a:gdLst/>
            <a:ahLst/>
            <a:cxnLst/>
            <a:rect l="l" t="t" r="r" b="b"/>
            <a:pathLst>
              <a:path w="792857" h="792857">
                <a:moveTo>
                  <a:pt x="0" y="0"/>
                </a:moveTo>
                <a:lnTo>
                  <a:pt x="792857" y="0"/>
                </a:lnTo>
                <a:lnTo>
                  <a:pt x="792857" y="792856"/>
                </a:lnTo>
                <a:lnTo>
                  <a:pt x="0" y="7928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20720" y="897726"/>
            <a:ext cx="1394849" cy="280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150"/>
              </a:lnSpc>
              <a:spcBef>
                <a:spcPct val="0"/>
              </a:spcBef>
            </a:pPr>
            <a:r>
              <a:rPr lang="en-US" sz="1972">
                <a:solidFill>
                  <a:srgbClr val="000000"/>
                </a:solidFill>
                <a:latin typeface="Open Sans Bold Bold"/>
              </a:rPr>
              <a:t>UW LOGO</a:t>
            </a:r>
          </a:p>
        </p:txBody>
      </p:sp>
      <p:grpSp>
        <p:nvGrpSpPr>
          <p:cNvPr id="10" name="Group 10"/>
          <p:cNvGrpSpPr>
            <a:grpSpLocks noGrp="1" noUngrp="1" noRot="1" noMove="1" noResize="1"/>
          </p:cNvGrpSpPr>
          <p:nvPr/>
        </p:nvGrpSpPr>
        <p:grpSpPr>
          <a:xfrm>
            <a:off x="5831487" y="893021"/>
            <a:ext cx="6094835" cy="1354855"/>
            <a:chOff x="0" y="0"/>
            <a:chExt cx="8126447" cy="1806474"/>
          </a:xfrm>
        </p:grpSpPr>
        <p:sp>
          <p:nvSpPr>
            <p:cNvPr id="11" name="TextBox 1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6447" cy="1219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00"/>
                </a:lnSpc>
              </a:pPr>
              <a:r>
                <a:rPr lang="en-US" sz="6000">
                  <a:solidFill>
                    <a:srgbClr val="000000"/>
                  </a:solidFill>
                  <a:latin typeface="Rosario Bold"/>
                </a:rPr>
                <a:t>Video</a:t>
              </a:r>
            </a:p>
          </p:txBody>
        </p:sp>
        <p:sp>
          <p:nvSpPr>
            <p:cNvPr id="12" name="TextBox 12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492206"/>
              <a:ext cx="8126447" cy="3145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sp>
        <p:nvSpPr>
          <p:cNvPr id="13" name="AutoShape 1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31487" y="1844712"/>
            <a:ext cx="6906861" cy="0"/>
          </a:xfrm>
          <a:prstGeom prst="line">
            <a:avLst/>
          </a:prstGeom>
          <a:ln w="38100" cap="rnd">
            <a:solidFill>
              <a:srgbClr val="F1EEE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grpSp>
        <p:nvGrpSpPr>
          <p:cNvPr id="14" name="Group 2">
            <a:extLst>
              <a:ext uri="{FF2B5EF4-FFF2-40B4-BE49-F238E27FC236}">
                <a16:creationId xmlns:a16="http://schemas.microsoft.com/office/drawing/2014/main" id="{F68590C6-2087-D1CD-7244-9BD2898973A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" y="9387451"/>
            <a:ext cx="18288001" cy="899549"/>
            <a:chOff x="0" y="0"/>
            <a:chExt cx="6902367" cy="971924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01011697-9728-5D65-D251-31DE8DF495D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902367" cy="971924"/>
            </a:xfrm>
            <a:custGeom>
              <a:avLst/>
              <a:gdLst/>
              <a:ahLst/>
              <a:cxnLst/>
              <a:rect l="l" t="t" r="r" b="b"/>
              <a:pathLst>
                <a:path w="6902367" h="971924">
                  <a:moveTo>
                    <a:pt x="0" y="0"/>
                  </a:moveTo>
                  <a:lnTo>
                    <a:pt x="6902367" y="0"/>
                  </a:lnTo>
                  <a:lnTo>
                    <a:pt x="6902367" y="971924"/>
                  </a:lnTo>
                  <a:lnTo>
                    <a:pt x="0" y="971924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61E2C049-6479-48FB-02DD-A03010753A0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6902367" cy="1000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Onlinemedia 4" title="Conny Helder komt met nieuwe plannen voor de ouderenzorg. “Het is niet makkelijk.&quot; | Op1">
            <a:hlinkClick r:id="" action="ppaction://media"/>
            <a:extLst>
              <a:ext uri="{FF2B5EF4-FFF2-40B4-BE49-F238E27FC236}">
                <a16:creationId xmlns:a16="http://schemas.microsoft.com/office/drawing/2014/main" id="{17C7E643-C59D-116F-5928-BD2FF83C1F0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401115" y="2191377"/>
            <a:ext cx="11305485" cy="6387599"/>
          </a:xfrm>
          <a:prstGeom prst="rect">
            <a:avLst/>
          </a:prstGeom>
        </p:spPr>
      </p:pic>
      <p:sp>
        <p:nvSpPr>
          <p:cNvPr id="9" name="TextBox 14">
            <a:extLst>
              <a:ext uri="{FF2B5EF4-FFF2-40B4-BE49-F238E27FC236}">
                <a16:creationId xmlns:a16="http://schemas.microsoft.com/office/drawing/2014/main" id="{F1C098AE-B885-D127-9137-069FACD9E1B6}"/>
              </a:ext>
            </a:extLst>
          </p:cNvPr>
          <p:cNvSpPr txBox="1">
            <a:spLocks/>
          </p:cNvSpPr>
          <p:nvPr/>
        </p:nvSpPr>
        <p:spPr>
          <a:xfrm>
            <a:off x="3581400" y="8545869"/>
            <a:ext cx="6438900" cy="423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4"/>
              </a:lnSpc>
            </a:pPr>
            <a:r>
              <a:rPr lang="en-US" sz="1400" dirty="0" err="1"/>
              <a:t>Bron</a:t>
            </a:r>
            <a:r>
              <a:rPr lang="en-US" sz="1400" dirty="0"/>
              <a:t>: (Op1, 2022)</a:t>
            </a:r>
            <a:endParaRPr lang="en-US" sz="1400" dirty="0">
              <a:solidFill>
                <a:srgbClr val="000000"/>
              </a:solidFill>
              <a:latin typeface="Montserrat Classic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476242" y="8956802"/>
            <a:ext cx="1783058" cy="295015"/>
          </a:xfrm>
          <a:custGeom>
            <a:avLst/>
            <a:gdLst/>
            <a:ahLst/>
            <a:cxnLst/>
            <a:rect l="l" t="t" r="r" b="b"/>
            <a:pathLst>
              <a:path w="1783058" h="295015">
                <a:moveTo>
                  <a:pt x="0" y="0"/>
                </a:moveTo>
                <a:lnTo>
                  <a:pt x="1783058" y="0"/>
                </a:lnTo>
                <a:lnTo>
                  <a:pt x="1783058" y="295015"/>
                </a:lnTo>
                <a:lnTo>
                  <a:pt x="0" y="295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526000" y="696274"/>
            <a:ext cx="762000" cy="2575547"/>
          </a:xfrm>
          <a:custGeom>
            <a:avLst/>
            <a:gdLst/>
            <a:ahLst/>
            <a:cxnLst/>
            <a:rect l="l" t="t" r="r" b="b"/>
            <a:pathLst>
              <a:path w="2556816" h="2575547">
                <a:moveTo>
                  <a:pt x="0" y="0"/>
                </a:moveTo>
                <a:lnTo>
                  <a:pt x="2556815" y="0"/>
                </a:lnTo>
                <a:lnTo>
                  <a:pt x="2556815" y="2575547"/>
                </a:lnTo>
                <a:lnTo>
                  <a:pt x="0" y="25755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235540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79461" y="9578419"/>
            <a:ext cx="2556816" cy="708581"/>
          </a:xfrm>
          <a:custGeom>
            <a:avLst/>
            <a:gdLst/>
            <a:ahLst/>
            <a:cxnLst/>
            <a:rect l="l" t="t" r="r" b="b"/>
            <a:pathLst>
              <a:path w="2556816" h="2575547">
                <a:moveTo>
                  <a:pt x="0" y="0"/>
                </a:moveTo>
                <a:lnTo>
                  <a:pt x="2556816" y="0"/>
                </a:lnTo>
                <a:lnTo>
                  <a:pt x="2556816" y="2575547"/>
                </a:lnTo>
                <a:lnTo>
                  <a:pt x="0" y="25755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26722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302951"/>
            <a:ext cx="16230600" cy="169519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l-NL"/>
          </a:p>
        </p:txBody>
      </p:sp>
      <p:sp>
        <p:nvSpPr>
          <p:cNvPr id="7" name="AutoShape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1814529"/>
            <a:ext cx="16230600" cy="169519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l-NL"/>
          </a:p>
        </p:txBody>
      </p:sp>
      <p:sp>
        <p:nvSpPr>
          <p:cNvPr id="8" name="Freeform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94960" y="5555904"/>
            <a:ext cx="698484" cy="710760"/>
          </a:xfrm>
          <a:custGeom>
            <a:avLst/>
            <a:gdLst/>
            <a:ahLst/>
            <a:cxnLst/>
            <a:rect l="l" t="t" r="r" b="b"/>
            <a:pathLst>
              <a:path w="698484" h="710760">
                <a:moveTo>
                  <a:pt x="0" y="0"/>
                </a:moveTo>
                <a:lnTo>
                  <a:pt x="698484" y="0"/>
                </a:lnTo>
                <a:lnTo>
                  <a:pt x="698484" y="710760"/>
                </a:lnTo>
                <a:lnTo>
                  <a:pt x="0" y="7107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Freeform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313014" y="3486204"/>
            <a:ext cx="662375" cy="626773"/>
          </a:xfrm>
          <a:custGeom>
            <a:avLst/>
            <a:gdLst/>
            <a:ahLst/>
            <a:cxnLst/>
            <a:rect l="l" t="t" r="r" b="b"/>
            <a:pathLst>
              <a:path w="662375" h="626773">
                <a:moveTo>
                  <a:pt x="0" y="0"/>
                </a:moveTo>
                <a:lnTo>
                  <a:pt x="662375" y="0"/>
                </a:lnTo>
                <a:lnTo>
                  <a:pt x="662375" y="626772"/>
                </a:lnTo>
                <a:lnTo>
                  <a:pt x="0" y="6267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Freeform 1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94960" y="4591624"/>
            <a:ext cx="772297" cy="551227"/>
          </a:xfrm>
          <a:custGeom>
            <a:avLst/>
            <a:gdLst/>
            <a:ahLst/>
            <a:cxnLst/>
            <a:rect l="l" t="t" r="r" b="b"/>
            <a:pathLst>
              <a:path w="772297" h="551227">
                <a:moveTo>
                  <a:pt x="0" y="0"/>
                </a:moveTo>
                <a:lnTo>
                  <a:pt x="772296" y="0"/>
                </a:lnTo>
                <a:lnTo>
                  <a:pt x="772296" y="551227"/>
                </a:lnTo>
                <a:lnTo>
                  <a:pt x="0" y="5512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1" name="Freeform 1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21376" y="5142851"/>
            <a:ext cx="10059732" cy="5144149"/>
          </a:xfrm>
          <a:custGeom>
            <a:avLst/>
            <a:gdLst/>
            <a:ahLst/>
            <a:cxnLst/>
            <a:rect l="l" t="t" r="r" b="b"/>
            <a:pathLst>
              <a:path w="10059732" h="5658599">
                <a:moveTo>
                  <a:pt x="0" y="0"/>
                </a:moveTo>
                <a:lnTo>
                  <a:pt x="10059732" y="0"/>
                </a:lnTo>
                <a:lnTo>
                  <a:pt x="10059732" y="5658599"/>
                </a:lnTo>
                <a:lnTo>
                  <a:pt x="0" y="565859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1" b="-12590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2" name="Freeform 1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407074" y="6676239"/>
            <a:ext cx="586370" cy="804624"/>
          </a:xfrm>
          <a:custGeom>
            <a:avLst/>
            <a:gdLst/>
            <a:ahLst/>
            <a:cxnLst/>
            <a:rect l="l" t="t" r="r" b="b"/>
            <a:pathLst>
              <a:path w="586370" h="804624">
                <a:moveTo>
                  <a:pt x="0" y="0"/>
                </a:moveTo>
                <a:lnTo>
                  <a:pt x="586370" y="0"/>
                </a:lnTo>
                <a:lnTo>
                  <a:pt x="586370" y="804624"/>
                </a:lnTo>
                <a:lnTo>
                  <a:pt x="0" y="80462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3" name="TextBox 1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79461" y="2914433"/>
            <a:ext cx="7695339" cy="1557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469"/>
              </a:lnSpc>
            </a:pPr>
            <a:r>
              <a:rPr lang="en-US" sz="12466" spc="-735">
                <a:solidFill>
                  <a:srgbClr val="000000"/>
                </a:solidFill>
                <a:latin typeface="Montserrat Bold"/>
              </a:rPr>
              <a:t>BEDANKT</a:t>
            </a:r>
          </a:p>
        </p:txBody>
      </p:sp>
      <p:sp>
        <p:nvSpPr>
          <p:cNvPr id="14" name="TextBox 1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4394993"/>
            <a:ext cx="5015153" cy="573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79"/>
              </a:lnSpc>
            </a:pPr>
            <a:r>
              <a:rPr lang="en-US" sz="3599">
                <a:solidFill>
                  <a:srgbClr val="000000"/>
                </a:solidFill>
                <a:latin typeface="Montserrat Italics"/>
              </a:rPr>
              <a:t>voor vandaag!</a:t>
            </a:r>
          </a:p>
        </p:txBody>
      </p:sp>
      <p:sp>
        <p:nvSpPr>
          <p:cNvPr id="15" name="TextBox 1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480857" y="5543040"/>
            <a:ext cx="4939683" cy="43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25"/>
              </a:lnSpc>
            </a:pPr>
            <a:r>
              <a:rPr lang="en-US" sz="1700" spc="34" dirty="0">
                <a:solidFill>
                  <a:srgbClr val="FF0000"/>
                </a:solidFill>
                <a:latin typeface="Montserrat Bold"/>
              </a:rPr>
              <a:t>Link </a:t>
            </a:r>
            <a:r>
              <a:rPr lang="en-US" sz="1700" spc="34" dirty="0" err="1">
                <a:solidFill>
                  <a:srgbClr val="FF0000"/>
                </a:solidFill>
                <a:latin typeface="Montserrat Bold"/>
              </a:rPr>
              <a:t>naar</a:t>
            </a:r>
            <a:r>
              <a:rPr lang="en-US" sz="1700" spc="34" dirty="0">
                <a:solidFill>
                  <a:srgbClr val="FF0000"/>
                </a:solidFill>
                <a:latin typeface="Montserrat Bold"/>
              </a:rPr>
              <a:t> </a:t>
            </a:r>
            <a:r>
              <a:rPr lang="en-US" sz="1700" spc="34" dirty="0" err="1">
                <a:solidFill>
                  <a:srgbClr val="FF0000"/>
                </a:solidFill>
                <a:latin typeface="Montserrat Bold"/>
              </a:rPr>
              <a:t>uw</a:t>
            </a:r>
            <a:r>
              <a:rPr lang="en-US" sz="1700" spc="34" dirty="0">
                <a:solidFill>
                  <a:srgbClr val="FF0000"/>
                </a:solidFill>
                <a:latin typeface="Montserrat Bold"/>
              </a:rPr>
              <a:t> website</a:t>
            </a:r>
          </a:p>
        </p:txBody>
      </p:sp>
      <p:sp>
        <p:nvSpPr>
          <p:cNvPr id="16" name="TextBox 1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480857" y="3498650"/>
            <a:ext cx="4939683" cy="43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25"/>
              </a:lnSpc>
            </a:pPr>
            <a:r>
              <a:rPr lang="en-US" sz="1700" spc="34" dirty="0" err="1">
                <a:solidFill>
                  <a:srgbClr val="FF0000"/>
                </a:solidFill>
                <a:latin typeface="Montserrat Bold"/>
              </a:rPr>
              <a:t>Adres</a:t>
            </a:r>
            <a:endParaRPr lang="en-US" sz="1700" spc="34" dirty="0">
              <a:solidFill>
                <a:srgbClr val="FF0000"/>
              </a:solidFill>
              <a:latin typeface="Montserrat Bold"/>
            </a:endParaRPr>
          </a:p>
        </p:txBody>
      </p:sp>
      <p:sp>
        <p:nvSpPr>
          <p:cNvPr id="17" name="TextBox 1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480857" y="4566266"/>
            <a:ext cx="4939683" cy="43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25"/>
              </a:lnSpc>
            </a:pPr>
            <a:r>
              <a:rPr lang="en-US" sz="1700" spc="34" dirty="0">
                <a:solidFill>
                  <a:srgbClr val="FF0000"/>
                </a:solidFill>
                <a:latin typeface="Montserrat Bold"/>
              </a:rPr>
              <a:t>E-mail </a:t>
            </a:r>
            <a:r>
              <a:rPr lang="en-US" sz="1700" spc="34" dirty="0" err="1">
                <a:solidFill>
                  <a:srgbClr val="FF0000"/>
                </a:solidFill>
                <a:latin typeface="Montserrat Bold"/>
              </a:rPr>
              <a:t>adres</a:t>
            </a:r>
            <a:r>
              <a:rPr lang="en-US" sz="1700" spc="34" dirty="0">
                <a:solidFill>
                  <a:srgbClr val="FF0000"/>
                </a:solidFill>
                <a:latin typeface="Montserrat Bold"/>
              </a:rPr>
              <a:t> van de </a:t>
            </a:r>
            <a:r>
              <a:rPr lang="en-US" sz="1700" spc="34" dirty="0" err="1">
                <a:solidFill>
                  <a:srgbClr val="FF0000"/>
                </a:solidFill>
                <a:latin typeface="Montserrat Bold"/>
              </a:rPr>
              <a:t>organisatie</a:t>
            </a:r>
            <a:r>
              <a:rPr lang="en-US" sz="1700" spc="34" dirty="0">
                <a:solidFill>
                  <a:srgbClr val="FF0000"/>
                </a:solidFill>
                <a:latin typeface="Montserrat Bold"/>
              </a:rPr>
              <a:t> </a:t>
            </a:r>
          </a:p>
        </p:txBody>
      </p:sp>
      <p:sp>
        <p:nvSpPr>
          <p:cNvPr id="18" name="TextBox 1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7726"/>
            <a:ext cx="1394849" cy="280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150"/>
              </a:lnSpc>
              <a:spcBef>
                <a:spcPct val="0"/>
              </a:spcBef>
            </a:pPr>
            <a:r>
              <a:rPr lang="en-US" sz="1972">
                <a:solidFill>
                  <a:srgbClr val="000000"/>
                </a:solidFill>
                <a:latin typeface="Open Sans Bold Bold"/>
              </a:rPr>
              <a:t>UW LOGO</a:t>
            </a:r>
          </a:p>
        </p:txBody>
      </p:sp>
      <p:sp>
        <p:nvSpPr>
          <p:cNvPr id="19" name="TextBox 1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480857" y="6785576"/>
            <a:ext cx="4939683" cy="43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25"/>
              </a:lnSpc>
            </a:pPr>
            <a:r>
              <a:rPr lang="en-US" sz="1700" spc="34" dirty="0" err="1">
                <a:solidFill>
                  <a:srgbClr val="FF0000"/>
                </a:solidFill>
                <a:latin typeface="Montserrat Bold"/>
              </a:rPr>
              <a:t>Telefoonnummer</a:t>
            </a:r>
            <a:endParaRPr lang="en-US" sz="1700" spc="34" dirty="0">
              <a:solidFill>
                <a:srgbClr val="FF0000"/>
              </a:solidFill>
              <a:latin typeface="Montserrat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-1" y="9387451"/>
            <a:ext cx="18288001" cy="899549"/>
            <a:chOff x="0" y="0"/>
            <a:chExt cx="6902367" cy="971924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902367" cy="971924"/>
            </a:xfrm>
            <a:custGeom>
              <a:avLst/>
              <a:gdLst/>
              <a:ahLst/>
              <a:cxnLst/>
              <a:rect l="l" t="t" r="r" b="b"/>
              <a:pathLst>
                <a:path w="6902367" h="971924">
                  <a:moveTo>
                    <a:pt x="0" y="0"/>
                  </a:moveTo>
                  <a:lnTo>
                    <a:pt x="6902367" y="0"/>
                  </a:lnTo>
                  <a:lnTo>
                    <a:pt x="6902367" y="971924"/>
                  </a:lnTo>
                  <a:lnTo>
                    <a:pt x="0" y="971924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6902367" cy="1000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"/>
            <a:ext cx="9144000" cy="10000909"/>
          </a:xfrm>
          <a:custGeom>
            <a:avLst/>
            <a:gdLst/>
            <a:ahLst/>
            <a:cxnLst/>
            <a:rect l="l" t="t" r="r" b="b"/>
            <a:pathLst>
              <a:path w="11897699" h="10287000">
                <a:moveTo>
                  <a:pt x="0" y="0"/>
                </a:moveTo>
                <a:lnTo>
                  <a:pt x="11897699" y="0"/>
                </a:lnTo>
                <a:lnTo>
                  <a:pt x="118976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115" t="-2860" r="-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550965" y="-550966"/>
            <a:ext cx="4049946" cy="5151877"/>
          </a:xfrm>
          <a:custGeom>
            <a:avLst/>
            <a:gdLst/>
            <a:ahLst/>
            <a:cxnLst/>
            <a:rect l="l" t="t" r="r" b="b"/>
            <a:pathLst>
              <a:path w="8672074" h="8246354">
                <a:moveTo>
                  <a:pt x="0" y="0"/>
                </a:moveTo>
                <a:lnTo>
                  <a:pt x="8672074" y="0"/>
                </a:lnTo>
                <a:lnTo>
                  <a:pt x="8672074" y="8246354"/>
                </a:lnTo>
                <a:lnTo>
                  <a:pt x="0" y="82463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14128" b="-60065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9900693" y="1691307"/>
            <a:ext cx="8069351" cy="7696144"/>
          </a:xfrm>
          <a:custGeom>
            <a:avLst/>
            <a:gdLst/>
            <a:ahLst/>
            <a:cxnLst/>
            <a:rect l="l" t="t" r="r" b="b"/>
            <a:pathLst>
              <a:path w="8069351" h="7696144">
                <a:moveTo>
                  <a:pt x="8069351" y="0"/>
                </a:moveTo>
                <a:lnTo>
                  <a:pt x="0" y="0"/>
                </a:lnTo>
                <a:lnTo>
                  <a:pt x="0" y="7696144"/>
                </a:lnTo>
                <a:lnTo>
                  <a:pt x="8069351" y="7696144"/>
                </a:lnTo>
                <a:lnTo>
                  <a:pt x="8069351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Freeform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005476" y="8279133"/>
            <a:ext cx="792857" cy="792857"/>
          </a:xfrm>
          <a:custGeom>
            <a:avLst/>
            <a:gdLst/>
            <a:ahLst/>
            <a:cxnLst/>
            <a:rect l="l" t="t" r="r" b="b"/>
            <a:pathLst>
              <a:path w="792857" h="792857">
                <a:moveTo>
                  <a:pt x="0" y="0"/>
                </a:moveTo>
                <a:lnTo>
                  <a:pt x="792857" y="0"/>
                </a:lnTo>
                <a:lnTo>
                  <a:pt x="792857" y="792856"/>
                </a:lnTo>
                <a:lnTo>
                  <a:pt x="0" y="7928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Freeform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036517" y="893021"/>
            <a:ext cx="1078251" cy="1709044"/>
          </a:xfrm>
          <a:custGeom>
            <a:avLst/>
            <a:gdLst/>
            <a:ahLst/>
            <a:cxnLst/>
            <a:rect l="l" t="t" r="r" b="b"/>
            <a:pathLst>
              <a:path w="1078251" h="1709044">
                <a:moveTo>
                  <a:pt x="0" y="0"/>
                </a:moveTo>
                <a:lnTo>
                  <a:pt x="1078251" y="0"/>
                </a:lnTo>
                <a:lnTo>
                  <a:pt x="1078251" y="1709044"/>
                </a:lnTo>
                <a:lnTo>
                  <a:pt x="0" y="17090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85749" y="2608727"/>
            <a:ext cx="6125604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3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Hoe </a:t>
            </a:r>
            <a:r>
              <a:rPr kumimoji="0" lang="en-US" sz="319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blijft</a:t>
            </a:r>
            <a:r>
              <a:rPr kumimoji="0" lang="en-US" sz="3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u nu </a:t>
            </a:r>
            <a:r>
              <a:rPr kumimoji="0" lang="en-US" sz="319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zelfredzaam</a:t>
            </a:r>
            <a:r>
              <a:rPr kumimoji="0" lang="en-US" sz="3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?</a:t>
            </a:r>
          </a:p>
        </p:txBody>
      </p:sp>
      <p:sp>
        <p:nvSpPr>
          <p:cNvPr id="11" name="TextBox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62664" y="3783938"/>
            <a:ext cx="6772870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3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Hoe </a:t>
            </a:r>
            <a:r>
              <a:rPr kumimoji="0" lang="en-US" sz="319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behoud</a:t>
            </a:r>
            <a:r>
              <a:rPr kumimoji="0" lang="en-US" sz="3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</a:t>
            </a:r>
            <a:r>
              <a:rPr lang="en-US" sz="3199" dirty="0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u </a:t>
            </a:r>
            <a:r>
              <a:rPr lang="en-US" sz="3199" dirty="0" err="1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uw</a:t>
            </a:r>
            <a:r>
              <a:rPr lang="en-US" sz="3199" dirty="0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</a:t>
            </a:r>
            <a:r>
              <a:rPr kumimoji="0" lang="en-US" sz="3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eigen regie?</a:t>
            </a:r>
          </a:p>
        </p:txBody>
      </p:sp>
      <p:sp>
        <p:nvSpPr>
          <p:cNvPr id="12" name="TextBox 1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378481" y="4955515"/>
            <a:ext cx="5401866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3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Hoe </a:t>
            </a:r>
            <a:r>
              <a:rPr kumimoji="0" lang="en-US" sz="319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blijf</a:t>
            </a:r>
            <a:r>
              <a:rPr lang="en-US" sz="3199" dirty="0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t u </a:t>
            </a:r>
            <a:r>
              <a:rPr kumimoji="0" lang="en-US" sz="319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bij</a:t>
            </a:r>
            <a:r>
              <a:rPr kumimoji="0" lang="en-US" sz="3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de </a:t>
            </a:r>
            <a:r>
              <a:rPr kumimoji="0" lang="en-US" sz="319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tijd</a:t>
            </a:r>
            <a:r>
              <a:rPr kumimoji="0" lang="en-US" sz="3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?</a:t>
            </a:r>
          </a:p>
        </p:txBody>
      </p:sp>
      <p:sp>
        <p:nvSpPr>
          <p:cNvPr id="13" name="TextBox 1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068677" y="6127091"/>
            <a:ext cx="6294523" cy="721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3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Hoe </a:t>
            </a:r>
            <a:r>
              <a:rPr kumimoji="0" lang="en-US" sz="319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blijft</a:t>
            </a:r>
            <a:r>
              <a:rPr kumimoji="0" lang="en-US" sz="3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u </a:t>
            </a:r>
            <a:r>
              <a:rPr kumimoji="0" lang="en-US" sz="319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gelukkig</a:t>
            </a:r>
            <a:r>
              <a:rPr lang="en-US" sz="3199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?</a:t>
            </a:r>
            <a:endParaRPr kumimoji="0" lang="en-US" sz="31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 Bold" panose="020B0604020202020204" charset="0"/>
              <a:ea typeface="Open Sans Bold Bold" panose="020B0604020202020204" charset="0"/>
              <a:cs typeface="Open Sans Bold Bold" panose="020B0604020202020204" charset="0"/>
            </a:endParaRPr>
          </a:p>
        </p:txBody>
      </p:sp>
      <p:sp>
        <p:nvSpPr>
          <p:cNvPr id="14" name="Freeform 1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396243" y="377047"/>
            <a:ext cx="679826" cy="1077533"/>
          </a:xfrm>
          <a:custGeom>
            <a:avLst/>
            <a:gdLst/>
            <a:ahLst/>
            <a:cxnLst/>
            <a:rect l="l" t="t" r="r" b="b"/>
            <a:pathLst>
              <a:path w="679826" h="1077533">
                <a:moveTo>
                  <a:pt x="0" y="0"/>
                </a:moveTo>
                <a:lnTo>
                  <a:pt x="679825" y="0"/>
                </a:lnTo>
                <a:lnTo>
                  <a:pt x="679825" y="1077533"/>
                </a:lnTo>
                <a:lnTo>
                  <a:pt x="0" y="10775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5" name="Freeform 1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195022" y="600058"/>
            <a:ext cx="1078251" cy="1709044"/>
          </a:xfrm>
          <a:custGeom>
            <a:avLst/>
            <a:gdLst/>
            <a:ahLst/>
            <a:cxnLst/>
            <a:rect l="l" t="t" r="r" b="b"/>
            <a:pathLst>
              <a:path w="1078251" h="1709044">
                <a:moveTo>
                  <a:pt x="0" y="0"/>
                </a:moveTo>
                <a:lnTo>
                  <a:pt x="1078251" y="0"/>
                </a:lnTo>
                <a:lnTo>
                  <a:pt x="1078251" y="1709044"/>
                </a:lnTo>
                <a:lnTo>
                  <a:pt x="0" y="17090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6" name="Freeform 1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266568" y="1043045"/>
            <a:ext cx="536425" cy="850241"/>
          </a:xfrm>
          <a:custGeom>
            <a:avLst/>
            <a:gdLst/>
            <a:ahLst/>
            <a:cxnLst/>
            <a:rect l="l" t="t" r="r" b="b"/>
            <a:pathLst>
              <a:path w="536425" h="850241">
                <a:moveTo>
                  <a:pt x="0" y="0"/>
                </a:moveTo>
                <a:lnTo>
                  <a:pt x="536425" y="0"/>
                </a:lnTo>
                <a:lnTo>
                  <a:pt x="536425" y="850241"/>
                </a:lnTo>
                <a:lnTo>
                  <a:pt x="0" y="85024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7" name="Freeform 1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463773" y="1794632"/>
            <a:ext cx="680347" cy="1078360"/>
          </a:xfrm>
          <a:custGeom>
            <a:avLst/>
            <a:gdLst/>
            <a:ahLst/>
            <a:cxnLst/>
            <a:rect l="l" t="t" r="r" b="b"/>
            <a:pathLst>
              <a:path w="680347" h="1078360">
                <a:moveTo>
                  <a:pt x="0" y="0"/>
                </a:moveTo>
                <a:lnTo>
                  <a:pt x="680347" y="0"/>
                </a:lnTo>
                <a:lnTo>
                  <a:pt x="680347" y="1078360"/>
                </a:lnTo>
                <a:lnTo>
                  <a:pt x="0" y="10783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8" name="Freeform 1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305268" y="1650848"/>
            <a:ext cx="430888" cy="682964"/>
          </a:xfrm>
          <a:custGeom>
            <a:avLst/>
            <a:gdLst/>
            <a:ahLst/>
            <a:cxnLst/>
            <a:rect l="l" t="t" r="r" b="b"/>
            <a:pathLst>
              <a:path w="430888" h="682964">
                <a:moveTo>
                  <a:pt x="0" y="0"/>
                </a:moveTo>
                <a:lnTo>
                  <a:pt x="430888" y="0"/>
                </a:lnTo>
                <a:lnTo>
                  <a:pt x="430888" y="682964"/>
                </a:lnTo>
                <a:lnTo>
                  <a:pt x="0" y="68296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9" name="Freeform 1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663798" y="756739"/>
            <a:ext cx="440274" cy="697841"/>
          </a:xfrm>
          <a:custGeom>
            <a:avLst/>
            <a:gdLst/>
            <a:ahLst/>
            <a:cxnLst/>
            <a:rect l="l" t="t" r="r" b="b"/>
            <a:pathLst>
              <a:path w="440274" h="697841">
                <a:moveTo>
                  <a:pt x="0" y="0"/>
                </a:moveTo>
                <a:lnTo>
                  <a:pt x="440274" y="0"/>
                </a:lnTo>
                <a:lnTo>
                  <a:pt x="440274" y="697841"/>
                </a:lnTo>
                <a:lnTo>
                  <a:pt x="0" y="69784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0" name="TextBox 2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20720" y="897726"/>
            <a:ext cx="1394849" cy="280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5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7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 Bold"/>
                <a:ea typeface="+mn-ea"/>
                <a:cs typeface="+mn-cs"/>
              </a:rPr>
              <a:t>UW LOGO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6879894" y="0"/>
            <a:ext cx="11408106" cy="10287000"/>
            <a:chOff x="0" y="0"/>
            <a:chExt cx="3198844" cy="2821327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198844" cy="2821327"/>
            </a:xfrm>
            <a:custGeom>
              <a:avLst/>
              <a:gdLst/>
              <a:ahLst/>
              <a:cxnLst/>
              <a:rect l="l" t="t" r="r" b="b"/>
              <a:pathLst>
                <a:path w="3198844" h="2821327">
                  <a:moveTo>
                    <a:pt x="0" y="0"/>
                  </a:moveTo>
                  <a:lnTo>
                    <a:pt x="3198844" y="0"/>
                  </a:lnTo>
                  <a:lnTo>
                    <a:pt x="3198844" y="2821327"/>
                  </a:lnTo>
                  <a:lnTo>
                    <a:pt x="0" y="2821327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3198844" cy="28594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1037995"/>
            <a:ext cx="5025251" cy="3256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80"/>
              </a:lnSpc>
            </a:pPr>
            <a:r>
              <a:rPr lang="en-US" sz="8000" dirty="0">
                <a:solidFill>
                  <a:srgbClr val="000000"/>
                </a:solidFill>
                <a:latin typeface="Rosario Bold"/>
              </a:rPr>
              <a:t>Wat </a:t>
            </a:r>
            <a:r>
              <a:rPr lang="en-US" sz="8000" dirty="0" err="1">
                <a:solidFill>
                  <a:srgbClr val="000000"/>
                </a:solidFill>
                <a:latin typeface="Rosario Bold"/>
              </a:rPr>
              <a:t>gaan</a:t>
            </a:r>
            <a:r>
              <a:rPr lang="en-US" sz="8000" dirty="0">
                <a:solidFill>
                  <a:srgbClr val="000000"/>
                </a:solidFill>
                <a:latin typeface="Rosario Bold"/>
              </a:rPr>
              <a:t> we </a:t>
            </a:r>
            <a:r>
              <a:rPr lang="en-US" sz="8000" dirty="0" err="1">
                <a:solidFill>
                  <a:srgbClr val="000000"/>
                </a:solidFill>
                <a:latin typeface="Rosario Bold"/>
              </a:rPr>
              <a:t>doen</a:t>
            </a:r>
            <a:r>
              <a:rPr lang="en-US" sz="8000" dirty="0">
                <a:solidFill>
                  <a:srgbClr val="000000"/>
                </a:solidFill>
                <a:latin typeface="Rosario Bold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Rosario Bold"/>
              </a:rPr>
              <a:t>vandaag</a:t>
            </a:r>
            <a:r>
              <a:rPr lang="en-US" sz="8000" dirty="0">
                <a:solidFill>
                  <a:srgbClr val="000000"/>
                </a:solidFill>
                <a:latin typeface="Rosario Bold"/>
              </a:rPr>
              <a:t>?</a:t>
            </a:r>
          </a:p>
        </p:txBody>
      </p:sp>
      <p:sp>
        <p:nvSpPr>
          <p:cNvPr id="7" name="TextBox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57526" y="7592548"/>
            <a:ext cx="5331255" cy="468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4"/>
              </a:lnSpc>
            </a:pPr>
            <a:r>
              <a:rPr lang="en-US" sz="3153">
                <a:solidFill>
                  <a:srgbClr val="000000"/>
                </a:solidFill>
                <a:latin typeface="Montserrat Classic Bold"/>
              </a:rPr>
              <a:t>SPIRITUALITEIT </a:t>
            </a:r>
          </a:p>
        </p:txBody>
      </p:sp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011862" y="7412952"/>
            <a:ext cx="1758563" cy="766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5"/>
              </a:lnSpc>
            </a:pPr>
            <a:r>
              <a:rPr lang="en-US" sz="5045">
                <a:solidFill>
                  <a:srgbClr val="000000"/>
                </a:solidFill>
                <a:latin typeface="Montserrat Classic Bold"/>
              </a:rPr>
              <a:t>15.20</a:t>
            </a:r>
          </a:p>
        </p:txBody>
      </p:sp>
      <p:sp>
        <p:nvSpPr>
          <p:cNvPr id="9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011862" y="1019175"/>
            <a:ext cx="1758563" cy="766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5"/>
              </a:lnSpc>
            </a:pPr>
            <a:r>
              <a:rPr lang="en-US" sz="5045">
                <a:solidFill>
                  <a:srgbClr val="000000"/>
                </a:solidFill>
                <a:latin typeface="Montserrat Classic Bold"/>
              </a:rPr>
              <a:t>14.00</a:t>
            </a:r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57526" y="1172889"/>
            <a:ext cx="5331255" cy="468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4"/>
              </a:lnSpc>
            </a:pPr>
            <a:r>
              <a:rPr lang="en-US" sz="3153">
                <a:solidFill>
                  <a:srgbClr val="000000"/>
                </a:solidFill>
                <a:latin typeface="Montserrat Classic Bold"/>
              </a:rPr>
              <a:t>WELKOM</a:t>
            </a:r>
          </a:p>
        </p:txBody>
      </p:sp>
      <p:sp>
        <p:nvSpPr>
          <p:cNvPr id="11" name="TextBox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011862" y="2297930"/>
            <a:ext cx="1758563" cy="766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5"/>
              </a:lnSpc>
            </a:pPr>
            <a:r>
              <a:rPr lang="en-US" sz="5045">
                <a:solidFill>
                  <a:srgbClr val="000000"/>
                </a:solidFill>
                <a:latin typeface="Montserrat Classic Bold"/>
              </a:rPr>
              <a:t>14.10</a:t>
            </a:r>
          </a:p>
        </p:txBody>
      </p:sp>
      <p:sp>
        <p:nvSpPr>
          <p:cNvPr id="12" name="TextBox 1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57526" y="2451645"/>
            <a:ext cx="5331255" cy="468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4"/>
              </a:lnSpc>
            </a:pPr>
            <a:r>
              <a:rPr lang="en-US" sz="3153">
                <a:solidFill>
                  <a:srgbClr val="000000"/>
                </a:solidFill>
                <a:latin typeface="Montserrat Classic Bold"/>
              </a:rPr>
              <a:t>GEZONDHEID</a:t>
            </a:r>
          </a:p>
        </p:txBody>
      </p:sp>
      <p:sp>
        <p:nvSpPr>
          <p:cNvPr id="13" name="TextBox 1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011862" y="3576686"/>
            <a:ext cx="1758563" cy="766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5"/>
              </a:lnSpc>
            </a:pPr>
            <a:r>
              <a:rPr lang="en-US" sz="5045" dirty="0">
                <a:solidFill>
                  <a:srgbClr val="000000"/>
                </a:solidFill>
                <a:latin typeface="Montserrat Classic Bold"/>
              </a:rPr>
              <a:t>14.30</a:t>
            </a:r>
          </a:p>
        </p:txBody>
      </p:sp>
      <p:sp>
        <p:nvSpPr>
          <p:cNvPr id="14" name="TextBox 1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57526" y="3735483"/>
            <a:ext cx="5331255" cy="468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4"/>
              </a:lnSpc>
            </a:pPr>
            <a:r>
              <a:rPr lang="en-US" sz="3153">
                <a:solidFill>
                  <a:srgbClr val="000000"/>
                </a:solidFill>
                <a:latin typeface="Montserrat Classic Bold"/>
              </a:rPr>
              <a:t>ZINGEVING</a:t>
            </a:r>
          </a:p>
        </p:txBody>
      </p:sp>
      <p:sp>
        <p:nvSpPr>
          <p:cNvPr id="15" name="TextBox 1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011862" y="4855441"/>
            <a:ext cx="1758563" cy="766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5"/>
              </a:lnSpc>
            </a:pPr>
            <a:r>
              <a:rPr lang="en-US" sz="5045">
                <a:solidFill>
                  <a:srgbClr val="000000"/>
                </a:solidFill>
                <a:latin typeface="Montserrat Classic Bold"/>
              </a:rPr>
              <a:t>14.50</a:t>
            </a:r>
          </a:p>
        </p:txBody>
      </p:sp>
      <p:sp>
        <p:nvSpPr>
          <p:cNvPr id="16" name="TextBox 1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57526" y="5021171"/>
            <a:ext cx="5331255" cy="468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4"/>
              </a:lnSpc>
            </a:pPr>
            <a:r>
              <a:rPr lang="en-US" sz="3153">
                <a:solidFill>
                  <a:srgbClr val="000000"/>
                </a:solidFill>
                <a:latin typeface="Montserrat Classic Bold"/>
              </a:rPr>
              <a:t>LEVENSVRAGEN</a:t>
            </a:r>
          </a:p>
        </p:txBody>
      </p:sp>
      <p:sp>
        <p:nvSpPr>
          <p:cNvPr id="17" name="TextBox 1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011862" y="6134196"/>
            <a:ext cx="1758563" cy="766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5"/>
              </a:lnSpc>
            </a:pPr>
            <a:r>
              <a:rPr lang="en-US" sz="5045">
                <a:solidFill>
                  <a:srgbClr val="000000"/>
                </a:solidFill>
                <a:latin typeface="Montserrat Classic Bold"/>
              </a:rPr>
              <a:t>15.10</a:t>
            </a:r>
          </a:p>
        </p:txBody>
      </p:sp>
      <p:sp>
        <p:nvSpPr>
          <p:cNvPr id="18" name="TextBox 1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57526" y="6306860"/>
            <a:ext cx="5331255" cy="468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4"/>
              </a:lnSpc>
            </a:pPr>
            <a:r>
              <a:rPr lang="en-US" sz="3153">
                <a:solidFill>
                  <a:srgbClr val="000000"/>
                </a:solidFill>
                <a:latin typeface="Montserrat Classic Bold"/>
              </a:rPr>
              <a:t>PAUZE</a:t>
            </a:r>
          </a:p>
        </p:txBody>
      </p:sp>
      <p:sp>
        <p:nvSpPr>
          <p:cNvPr id="19" name="TextBox 1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57526" y="8866221"/>
            <a:ext cx="5331255" cy="468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4"/>
              </a:lnSpc>
            </a:pPr>
            <a:r>
              <a:rPr lang="en-US" sz="3153">
                <a:solidFill>
                  <a:srgbClr val="000000"/>
                </a:solidFill>
                <a:latin typeface="Montserrat Classic Bold"/>
              </a:rPr>
              <a:t>AFSLUITEN</a:t>
            </a:r>
          </a:p>
        </p:txBody>
      </p:sp>
      <p:sp>
        <p:nvSpPr>
          <p:cNvPr id="20" name="TextBox 2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011862" y="8691707"/>
            <a:ext cx="1758563" cy="766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5"/>
              </a:lnSpc>
            </a:pPr>
            <a:r>
              <a:rPr lang="en-US" sz="5045">
                <a:solidFill>
                  <a:srgbClr val="000000"/>
                </a:solidFill>
                <a:latin typeface="Montserrat Classic Bold"/>
              </a:rPr>
              <a:t>15.45</a:t>
            </a:r>
          </a:p>
        </p:txBody>
      </p:sp>
      <p:pic>
        <p:nvPicPr>
          <p:cNvPr id="22" name="Afbeelding 21" descr="Afbeelding met Menselijk gezicht, tekenfilm, bril, person&#10;&#10;Automatisch gegenereerde beschrijving">
            <a:extLst>
              <a:ext uri="{FF2B5EF4-FFF2-40B4-BE49-F238E27FC236}">
                <a16:creationId xmlns:a16="http://schemas.microsoft.com/office/drawing/2014/main" id="{7DC296C0-9648-BED1-CC21-A9E1FED715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51" y="5021171"/>
            <a:ext cx="5493009" cy="52658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0" y="926653"/>
            <a:ext cx="18288000" cy="3176946"/>
            <a:chOff x="0" y="0"/>
            <a:chExt cx="4816593" cy="836727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16592" cy="836727"/>
            </a:xfrm>
            <a:custGeom>
              <a:avLst/>
              <a:gdLst/>
              <a:ahLst/>
              <a:cxnLst/>
              <a:rect l="l" t="t" r="r" b="b"/>
              <a:pathLst>
                <a:path w="4816592" h="836727">
                  <a:moveTo>
                    <a:pt x="0" y="0"/>
                  </a:moveTo>
                  <a:lnTo>
                    <a:pt x="4816592" y="0"/>
                  </a:lnTo>
                  <a:lnTo>
                    <a:pt x="4816592" y="836727"/>
                  </a:lnTo>
                  <a:lnTo>
                    <a:pt x="0" y="836727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4816593" cy="8748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326766" y="5992611"/>
            <a:ext cx="7634469" cy="4294389"/>
          </a:xfrm>
          <a:custGeom>
            <a:avLst/>
            <a:gdLst/>
            <a:ahLst/>
            <a:cxnLst/>
            <a:rect l="l" t="t" r="r" b="b"/>
            <a:pathLst>
              <a:path w="7634469" h="4294389">
                <a:moveTo>
                  <a:pt x="0" y="0"/>
                </a:moveTo>
                <a:lnTo>
                  <a:pt x="7634468" y="0"/>
                </a:lnTo>
                <a:lnTo>
                  <a:pt x="7634468" y="4294389"/>
                </a:lnTo>
                <a:lnTo>
                  <a:pt x="0" y="42943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r="-22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TextBox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7727" y="1490943"/>
            <a:ext cx="12512535" cy="2086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80"/>
              </a:lnSpc>
            </a:pPr>
            <a:r>
              <a:rPr lang="nl-NL" sz="6000" dirty="0">
                <a:solidFill>
                  <a:srgbClr val="000000"/>
                </a:solidFill>
                <a:latin typeface="Rosario Bold"/>
              </a:rPr>
              <a:t>Welke woorden komen er naar boven als u denkt aan het woord ‘zingeving’?</a:t>
            </a:r>
            <a:endParaRPr lang="en-US" sz="6000" dirty="0">
              <a:solidFill>
                <a:srgbClr val="000000"/>
              </a:solidFill>
              <a:latin typeface="Rosario Bold"/>
            </a:endParaRPr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54882" y="5192674"/>
            <a:ext cx="969217" cy="1536222"/>
          </a:xfrm>
          <a:custGeom>
            <a:avLst/>
            <a:gdLst/>
            <a:ahLst/>
            <a:cxnLst/>
            <a:rect l="l" t="t" r="r" b="b"/>
            <a:pathLst>
              <a:path w="969217" h="1536222">
                <a:moveTo>
                  <a:pt x="0" y="0"/>
                </a:moveTo>
                <a:lnTo>
                  <a:pt x="969217" y="0"/>
                </a:lnTo>
                <a:lnTo>
                  <a:pt x="969217" y="1536222"/>
                </a:lnTo>
                <a:lnTo>
                  <a:pt x="0" y="15362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Freeform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77111" y="4728876"/>
            <a:ext cx="611080" cy="968571"/>
          </a:xfrm>
          <a:custGeom>
            <a:avLst/>
            <a:gdLst/>
            <a:ahLst/>
            <a:cxnLst/>
            <a:rect l="l" t="t" r="r" b="b"/>
            <a:pathLst>
              <a:path w="611080" h="968571">
                <a:moveTo>
                  <a:pt x="0" y="0"/>
                </a:moveTo>
                <a:lnTo>
                  <a:pt x="611080" y="0"/>
                </a:lnTo>
                <a:lnTo>
                  <a:pt x="611080" y="968571"/>
                </a:lnTo>
                <a:lnTo>
                  <a:pt x="0" y="9685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Freeform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493995" y="4929336"/>
            <a:ext cx="969217" cy="1536222"/>
          </a:xfrm>
          <a:custGeom>
            <a:avLst/>
            <a:gdLst/>
            <a:ahLst/>
            <a:cxnLst/>
            <a:rect l="l" t="t" r="r" b="b"/>
            <a:pathLst>
              <a:path w="969217" h="1536222">
                <a:moveTo>
                  <a:pt x="0" y="0"/>
                </a:moveTo>
                <a:lnTo>
                  <a:pt x="969216" y="0"/>
                </a:lnTo>
                <a:lnTo>
                  <a:pt x="969216" y="1536222"/>
                </a:lnTo>
                <a:lnTo>
                  <a:pt x="0" y="15362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Freeform 1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659428" y="5327527"/>
            <a:ext cx="482180" cy="764263"/>
          </a:xfrm>
          <a:custGeom>
            <a:avLst/>
            <a:gdLst/>
            <a:ahLst/>
            <a:cxnLst/>
            <a:rect l="l" t="t" r="r" b="b"/>
            <a:pathLst>
              <a:path w="482180" h="764263">
                <a:moveTo>
                  <a:pt x="0" y="0"/>
                </a:moveTo>
                <a:lnTo>
                  <a:pt x="482180" y="0"/>
                </a:lnTo>
                <a:lnTo>
                  <a:pt x="482180" y="764263"/>
                </a:lnTo>
                <a:lnTo>
                  <a:pt x="0" y="7642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1" name="Freeform 1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634447" y="6003112"/>
            <a:ext cx="611549" cy="969314"/>
          </a:xfrm>
          <a:custGeom>
            <a:avLst/>
            <a:gdLst/>
            <a:ahLst/>
            <a:cxnLst/>
            <a:rect l="l" t="t" r="r" b="b"/>
            <a:pathLst>
              <a:path w="611549" h="969314">
                <a:moveTo>
                  <a:pt x="0" y="0"/>
                </a:moveTo>
                <a:lnTo>
                  <a:pt x="611550" y="0"/>
                </a:lnTo>
                <a:lnTo>
                  <a:pt x="611550" y="969315"/>
                </a:lnTo>
                <a:lnTo>
                  <a:pt x="0" y="9693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2" name="Freeform 1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795335" y="5873868"/>
            <a:ext cx="387316" cy="613901"/>
          </a:xfrm>
          <a:custGeom>
            <a:avLst/>
            <a:gdLst/>
            <a:ahLst/>
            <a:cxnLst/>
            <a:rect l="l" t="t" r="r" b="b"/>
            <a:pathLst>
              <a:path w="387316" h="613901">
                <a:moveTo>
                  <a:pt x="0" y="0"/>
                </a:moveTo>
                <a:lnTo>
                  <a:pt x="387316" y="0"/>
                </a:lnTo>
                <a:lnTo>
                  <a:pt x="387316" y="613901"/>
                </a:lnTo>
                <a:lnTo>
                  <a:pt x="0" y="6139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3" name="Freeform 1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814245" y="5070173"/>
            <a:ext cx="395753" cy="627274"/>
          </a:xfrm>
          <a:custGeom>
            <a:avLst/>
            <a:gdLst/>
            <a:ahLst/>
            <a:cxnLst/>
            <a:rect l="l" t="t" r="r" b="b"/>
            <a:pathLst>
              <a:path w="395753" h="627274">
                <a:moveTo>
                  <a:pt x="0" y="0"/>
                </a:moveTo>
                <a:lnTo>
                  <a:pt x="395753" y="0"/>
                </a:lnTo>
                <a:lnTo>
                  <a:pt x="395753" y="627274"/>
                </a:lnTo>
                <a:lnTo>
                  <a:pt x="0" y="6272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-13855" y="5760402"/>
            <a:ext cx="18315706" cy="4062417"/>
            <a:chOff x="0" y="-38100"/>
            <a:chExt cx="4823890" cy="874827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98" y="0"/>
              <a:ext cx="4816592" cy="836727"/>
            </a:xfrm>
            <a:custGeom>
              <a:avLst/>
              <a:gdLst/>
              <a:ahLst/>
              <a:cxnLst/>
              <a:rect l="l" t="t" r="r" b="b"/>
              <a:pathLst>
                <a:path w="4816592" h="836727">
                  <a:moveTo>
                    <a:pt x="0" y="0"/>
                  </a:moveTo>
                  <a:lnTo>
                    <a:pt x="4816592" y="0"/>
                  </a:lnTo>
                  <a:lnTo>
                    <a:pt x="4816592" y="836727"/>
                  </a:lnTo>
                  <a:lnTo>
                    <a:pt x="0" y="836727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4816593" cy="8748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340618" y="1632546"/>
            <a:ext cx="7634469" cy="4294389"/>
          </a:xfrm>
          <a:custGeom>
            <a:avLst/>
            <a:gdLst/>
            <a:ahLst/>
            <a:cxnLst/>
            <a:rect l="l" t="t" r="r" b="b"/>
            <a:pathLst>
              <a:path w="7634469" h="4294389">
                <a:moveTo>
                  <a:pt x="0" y="0"/>
                </a:moveTo>
                <a:lnTo>
                  <a:pt x="7634468" y="0"/>
                </a:lnTo>
                <a:lnTo>
                  <a:pt x="7634468" y="4294389"/>
                </a:lnTo>
                <a:lnTo>
                  <a:pt x="0" y="42943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r="-22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TextBox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73877" y="7293332"/>
            <a:ext cx="12512535" cy="996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80"/>
              </a:lnSpc>
            </a:pPr>
            <a:r>
              <a:rPr lang="en-US" sz="6000" dirty="0" err="1">
                <a:solidFill>
                  <a:srgbClr val="000000"/>
                </a:solidFill>
                <a:latin typeface="Rosario Bold"/>
              </a:rPr>
              <a:t>Waar</a:t>
            </a:r>
            <a:r>
              <a:rPr lang="en-US" sz="6000" dirty="0">
                <a:solidFill>
                  <a:srgbClr val="000000"/>
                </a:solidFill>
                <a:latin typeface="Rosario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Rosario Bold"/>
              </a:rPr>
              <a:t>haalt</a:t>
            </a:r>
            <a:r>
              <a:rPr lang="en-US" sz="6000" dirty="0">
                <a:solidFill>
                  <a:srgbClr val="000000"/>
                </a:solidFill>
                <a:latin typeface="Rosario Bold"/>
              </a:rPr>
              <a:t> u </a:t>
            </a:r>
            <a:r>
              <a:rPr lang="en-US" sz="6000" dirty="0" err="1">
                <a:solidFill>
                  <a:srgbClr val="000000"/>
                </a:solidFill>
                <a:latin typeface="Rosario Bold"/>
              </a:rPr>
              <a:t>zingeving</a:t>
            </a:r>
            <a:r>
              <a:rPr lang="en-US" sz="6000" dirty="0">
                <a:solidFill>
                  <a:srgbClr val="000000"/>
                </a:solidFill>
                <a:latin typeface="Rosario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Rosario Bold"/>
              </a:rPr>
              <a:t>uit</a:t>
            </a:r>
            <a:r>
              <a:rPr lang="en-US" sz="6000" dirty="0">
                <a:solidFill>
                  <a:srgbClr val="000000"/>
                </a:solidFill>
                <a:latin typeface="Rosario Bold"/>
              </a:rPr>
              <a:t>?</a:t>
            </a: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C0CC6247-CB33-FBFF-54D5-EC129FE3BE7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85887" y="826120"/>
            <a:ext cx="969217" cy="1536222"/>
          </a:xfrm>
          <a:custGeom>
            <a:avLst/>
            <a:gdLst/>
            <a:ahLst/>
            <a:cxnLst/>
            <a:rect l="l" t="t" r="r" b="b"/>
            <a:pathLst>
              <a:path w="969217" h="1536222">
                <a:moveTo>
                  <a:pt x="0" y="0"/>
                </a:moveTo>
                <a:lnTo>
                  <a:pt x="969217" y="0"/>
                </a:lnTo>
                <a:lnTo>
                  <a:pt x="969217" y="1536222"/>
                </a:lnTo>
                <a:lnTo>
                  <a:pt x="0" y="15362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C9505B27-99CD-C8F2-1BC4-34326963F0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08116" y="362322"/>
            <a:ext cx="611080" cy="968571"/>
          </a:xfrm>
          <a:custGeom>
            <a:avLst/>
            <a:gdLst/>
            <a:ahLst/>
            <a:cxnLst/>
            <a:rect l="l" t="t" r="r" b="b"/>
            <a:pathLst>
              <a:path w="611080" h="968571">
                <a:moveTo>
                  <a:pt x="0" y="0"/>
                </a:moveTo>
                <a:lnTo>
                  <a:pt x="611080" y="0"/>
                </a:lnTo>
                <a:lnTo>
                  <a:pt x="611080" y="968571"/>
                </a:lnTo>
                <a:lnTo>
                  <a:pt x="0" y="9685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C597EA2A-E955-742E-8917-DE3BC800DB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25000" y="562782"/>
            <a:ext cx="969217" cy="1536222"/>
          </a:xfrm>
          <a:custGeom>
            <a:avLst/>
            <a:gdLst/>
            <a:ahLst/>
            <a:cxnLst/>
            <a:rect l="l" t="t" r="r" b="b"/>
            <a:pathLst>
              <a:path w="969217" h="1536222">
                <a:moveTo>
                  <a:pt x="0" y="0"/>
                </a:moveTo>
                <a:lnTo>
                  <a:pt x="969216" y="0"/>
                </a:lnTo>
                <a:lnTo>
                  <a:pt x="969216" y="1536222"/>
                </a:lnTo>
                <a:lnTo>
                  <a:pt x="0" y="15362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486D4FFA-A6F0-39A7-68F5-22CB208A9B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690433" y="960973"/>
            <a:ext cx="482180" cy="764263"/>
          </a:xfrm>
          <a:custGeom>
            <a:avLst/>
            <a:gdLst/>
            <a:ahLst/>
            <a:cxnLst/>
            <a:rect l="l" t="t" r="r" b="b"/>
            <a:pathLst>
              <a:path w="482180" h="764263">
                <a:moveTo>
                  <a:pt x="0" y="0"/>
                </a:moveTo>
                <a:lnTo>
                  <a:pt x="482180" y="0"/>
                </a:lnTo>
                <a:lnTo>
                  <a:pt x="482180" y="764263"/>
                </a:lnTo>
                <a:lnTo>
                  <a:pt x="0" y="7642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A66C4FD7-F58A-C787-111E-337F8F5E69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665452" y="1636558"/>
            <a:ext cx="611549" cy="969314"/>
          </a:xfrm>
          <a:custGeom>
            <a:avLst/>
            <a:gdLst/>
            <a:ahLst/>
            <a:cxnLst/>
            <a:rect l="l" t="t" r="r" b="b"/>
            <a:pathLst>
              <a:path w="611549" h="969314">
                <a:moveTo>
                  <a:pt x="0" y="0"/>
                </a:moveTo>
                <a:lnTo>
                  <a:pt x="611550" y="0"/>
                </a:lnTo>
                <a:lnTo>
                  <a:pt x="611550" y="969315"/>
                </a:lnTo>
                <a:lnTo>
                  <a:pt x="0" y="9693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9" name="Freeform 12">
            <a:extLst>
              <a:ext uri="{FF2B5EF4-FFF2-40B4-BE49-F238E27FC236}">
                <a16:creationId xmlns:a16="http://schemas.microsoft.com/office/drawing/2014/main" id="{B86C2706-73B7-73B9-191E-C2A5B07479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26340" y="1507314"/>
            <a:ext cx="387316" cy="613901"/>
          </a:xfrm>
          <a:custGeom>
            <a:avLst/>
            <a:gdLst/>
            <a:ahLst/>
            <a:cxnLst/>
            <a:rect l="l" t="t" r="r" b="b"/>
            <a:pathLst>
              <a:path w="387316" h="613901">
                <a:moveTo>
                  <a:pt x="0" y="0"/>
                </a:moveTo>
                <a:lnTo>
                  <a:pt x="387316" y="0"/>
                </a:lnTo>
                <a:lnTo>
                  <a:pt x="387316" y="613901"/>
                </a:lnTo>
                <a:lnTo>
                  <a:pt x="0" y="6139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DB75FF82-4211-D359-9B9C-EB0443BD50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845250" y="703619"/>
            <a:ext cx="395753" cy="627274"/>
          </a:xfrm>
          <a:custGeom>
            <a:avLst/>
            <a:gdLst/>
            <a:ahLst/>
            <a:cxnLst/>
            <a:rect l="l" t="t" r="r" b="b"/>
            <a:pathLst>
              <a:path w="395753" h="627274">
                <a:moveTo>
                  <a:pt x="0" y="0"/>
                </a:moveTo>
                <a:lnTo>
                  <a:pt x="395753" y="0"/>
                </a:lnTo>
                <a:lnTo>
                  <a:pt x="395753" y="627274"/>
                </a:lnTo>
                <a:lnTo>
                  <a:pt x="0" y="6272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9720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0162" y="9565877"/>
            <a:ext cx="8642591" cy="482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3"/>
              </a:lnSpc>
              <a:spcBef>
                <a:spcPct val="0"/>
              </a:spcBef>
            </a:pPr>
            <a:endParaRPr/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015001" y="8279133"/>
            <a:ext cx="792857" cy="792857"/>
          </a:xfrm>
          <a:custGeom>
            <a:avLst/>
            <a:gdLst/>
            <a:ahLst/>
            <a:cxnLst/>
            <a:rect l="l" t="t" r="r" b="b"/>
            <a:pathLst>
              <a:path w="792857" h="792857">
                <a:moveTo>
                  <a:pt x="0" y="0"/>
                </a:moveTo>
                <a:lnTo>
                  <a:pt x="792857" y="0"/>
                </a:lnTo>
                <a:lnTo>
                  <a:pt x="792857" y="792856"/>
                </a:lnTo>
                <a:lnTo>
                  <a:pt x="0" y="7928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8" name="Group 8"/>
          <p:cNvGrpSpPr>
            <a:grpSpLocks noGrp="1" noUngrp="1" noRot="1" noMove="1" noResize="1"/>
          </p:cNvGrpSpPr>
          <p:nvPr/>
        </p:nvGrpSpPr>
        <p:grpSpPr>
          <a:xfrm>
            <a:off x="5831487" y="893021"/>
            <a:ext cx="10270435" cy="1354855"/>
            <a:chOff x="0" y="0"/>
            <a:chExt cx="13693914" cy="1806474"/>
          </a:xfrm>
        </p:grpSpPr>
        <p:sp>
          <p:nvSpPr>
            <p:cNvPr id="9" name="TextBox 9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3693914" cy="1219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sz="6000">
                  <a:solidFill>
                    <a:srgbClr val="000000"/>
                  </a:solidFill>
                  <a:latin typeface="Rosario Bold"/>
                </a:rPr>
                <a:t>Positieve gezondheid</a:t>
              </a:r>
            </a:p>
          </p:txBody>
        </p:sp>
        <p:sp>
          <p:nvSpPr>
            <p:cNvPr id="10" name="TextBox 10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492206"/>
              <a:ext cx="13693914" cy="3145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00"/>
                </a:lnSpc>
              </a:pPr>
              <a:endParaRPr/>
            </a:p>
          </p:txBody>
        </p:sp>
      </p:grpSp>
      <p:sp>
        <p:nvSpPr>
          <p:cNvPr id="11" name="AutoShape 1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31487" y="1844712"/>
            <a:ext cx="6906861" cy="0"/>
          </a:xfrm>
          <a:prstGeom prst="line">
            <a:avLst/>
          </a:prstGeom>
          <a:ln w="38100" cap="rnd">
            <a:solidFill>
              <a:srgbClr val="F1EEE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grpSp>
        <p:nvGrpSpPr>
          <p:cNvPr id="12" name="Group 12"/>
          <p:cNvGrpSpPr>
            <a:grpSpLocks noGrp="1" noUngrp="1" noRot="1" noMove="1" noResize="1"/>
          </p:cNvGrpSpPr>
          <p:nvPr/>
        </p:nvGrpSpPr>
        <p:grpSpPr>
          <a:xfrm>
            <a:off x="2794870" y="2538120"/>
            <a:ext cx="13592305" cy="2115333"/>
            <a:chOff x="0" y="0"/>
            <a:chExt cx="3579866" cy="557125"/>
          </a:xfrm>
        </p:grpSpPr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579866" cy="557125"/>
            </a:xfrm>
            <a:custGeom>
              <a:avLst/>
              <a:gdLst/>
              <a:ahLst/>
              <a:cxnLst/>
              <a:rect l="l" t="t" r="r" b="b"/>
              <a:pathLst>
                <a:path w="3579866" h="557125">
                  <a:moveTo>
                    <a:pt x="29049" y="0"/>
                  </a:moveTo>
                  <a:lnTo>
                    <a:pt x="3550818" y="0"/>
                  </a:lnTo>
                  <a:cubicBezTo>
                    <a:pt x="3566861" y="0"/>
                    <a:pt x="3579866" y="13006"/>
                    <a:pt x="3579866" y="29049"/>
                  </a:cubicBezTo>
                  <a:lnTo>
                    <a:pt x="3579866" y="528076"/>
                  </a:lnTo>
                  <a:cubicBezTo>
                    <a:pt x="3579866" y="535780"/>
                    <a:pt x="3576806" y="543169"/>
                    <a:pt x="3571358" y="548617"/>
                  </a:cubicBezTo>
                  <a:cubicBezTo>
                    <a:pt x="3565911" y="554064"/>
                    <a:pt x="3558522" y="557125"/>
                    <a:pt x="3550818" y="557125"/>
                  </a:cubicBezTo>
                  <a:lnTo>
                    <a:pt x="29049" y="557125"/>
                  </a:lnTo>
                  <a:cubicBezTo>
                    <a:pt x="13006" y="557125"/>
                    <a:pt x="0" y="544119"/>
                    <a:pt x="0" y="528076"/>
                  </a:cubicBezTo>
                  <a:lnTo>
                    <a:pt x="0" y="29049"/>
                  </a:lnTo>
                  <a:cubicBezTo>
                    <a:pt x="0" y="21344"/>
                    <a:pt x="3060" y="13956"/>
                    <a:pt x="8508" y="8508"/>
                  </a:cubicBezTo>
                  <a:cubicBezTo>
                    <a:pt x="13956" y="3060"/>
                    <a:pt x="21344" y="0"/>
                    <a:pt x="29049" y="0"/>
                  </a:cubicBezTo>
                  <a:close/>
                </a:path>
              </a:pathLst>
            </a:custGeom>
            <a:solidFill>
              <a:srgbClr val="ED1C24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TextBox 1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90500"/>
              <a:ext cx="3579866" cy="747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00"/>
                </a:lnSpc>
              </a:pPr>
              <a:endParaRPr/>
            </a:p>
          </p:txBody>
        </p:sp>
      </p:grpSp>
      <p:sp>
        <p:nvSpPr>
          <p:cNvPr id="15" name="TextBox 1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84457" y="2926348"/>
            <a:ext cx="12917466" cy="1156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Montserrat Bold Italics"/>
              </a:rPr>
              <a:t>'</a:t>
            </a:r>
            <a:r>
              <a:rPr lang="en-US" sz="2400" dirty="0" err="1">
                <a:solidFill>
                  <a:srgbClr val="FFFFFF"/>
                </a:solidFill>
                <a:latin typeface="Montserrat Bold Italics"/>
              </a:rPr>
              <a:t>Gezondheid</a:t>
            </a:r>
            <a:r>
              <a:rPr lang="en-US" sz="2400" dirty="0">
                <a:solidFill>
                  <a:srgbClr val="FFFFFF"/>
                </a:solidFill>
                <a:latin typeface="Montserrat Bold Italic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 Bold Italics"/>
              </a:rPr>
              <a:t>als</a:t>
            </a:r>
            <a:r>
              <a:rPr lang="en-US" sz="2400" dirty="0">
                <a:solidFill>
                  <a:srgbClr val="FFFFFF"/>
                </a:solidFill>
                <a:latin typeface="Montserrat Bold Italics"/>
              </a:rPr>
              <a:t> het </a:t>
            </a:r>
            <a:r>
              <a:rPr lang="en-US" sz="2400" dirty="0" err="1">
                <a:solidFill>
                  <a:srgbClr val="FFFFFF"/>
                </a:solidFill>
                <a:latin typeface="Montserrat Bold Italics"/>
              </a:rPr>
              <a:t>vermogen</a:t>
            </a:r>
            <a:r>
              <a:rPr lang="en-US" sz="2400" dirty="0">
                <a:solidFill>
                  <a:srgbClr val="FFFFFF"/>
                </a:solidFill>
                <a:latin typeface="Montserrat Bold Italics"/>
              </a:rPr>
              <a:t> om je </a:t>
            </a:r>
            <a:r>
              <a:rPr lang="en-US" sz="2400" dirty="0" err="1">
                <a:solidFill>
                  <a:srgbClr val="FFFFFF"/>
                </a:solidFill>
                <a:latin typeface="Montserrat Bold Italics"/>
              </a:rPr>
              <a:t>aan</a:t>
            </a:r>
            <a:r>
              <a:rPr lang="en-US" sz="2400" dirty="0">
                <a:solidFill>
                  <a:srgbClr val="FFFFFF"/>
                </a:solidFill>
                <a:latin typeface="Montserrat Bold Italic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 Bold Italics"/>
              </a:rPr>
              <a:t>te</a:t>
            </a:r>
            <a:r>
              <a:rPr lang="en-US" sz="2400" dirty="0">
                <a:solidFill>
                  <a:srgbClr val="FFFFFF"/>
                </a:solidFill>
                <a:latin typeface="Montserrat Bold Italic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 Bold Italics"/>
              </a:rPr>
              <a:t>passen</a:t>
            </a:r>
            <a:r>
              <a:rPr lang="en-US" sz="2400" dirty="0">
                <a:solidFill>
                  <a:srgbClr val="FFFFFF"/>
                </a:solidFill>
                <a:latin typeface="Montserrat Bold Italic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 Bold Italics"/>
              </a:rPr>
              <a:t>en</a:t>
            </a:r>
            <a:r>
              <a:rPr lang="en-US" sz="2400" dirty="0">
                <a:solidFill>
                  <a:srgbClr val="FFFFFF"/>
                </a:solidFill>
                <a:latin typeface="Montserrat Bold Italics"/>
              </a:rPr>
              <a:t> je eigen regie </a:t>
            </a:r>
            <a:r>
              <a:rPr lang="en-US" sz="2400" dirty="0" err="1">
                <a:solidFill>
                  <a:srgbClr val="FFFFFF"/>
                </a:solidFill>
                <a:latin typeface="Montserrat Bold Italics"/>
              </a:rPr>
              <a:t>te</a:t>
            </a:r>
            <a:r>
              <a:rPr lang="en-US" sz="2400" dirty="0">
                <a:solidFill>
                  <a:srgbClr val="FFFFFF"/>
                </a:solidFill>
                <a:latin typeface="Montserrat Bold Italic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 Bold Italics"/>
              </a:rPr>
              <a:t>voeren</a:t>
            </a:r>
            <a:r>
              <a:rPr lang="en-US" sz="2400" dirty="0">
                <a:solidFill>
                  <a:srgbClr val="FFFFFF"/>
                </a:solidFill>
                <a:latin typeface="Montserrat Bold Italics"/>
              </a:rPr>
              <a:t>, in het </a:t>
            </a:r>
            <a:r>
              <a:rPr lang="en-US" sz="2400" dirty="0" err="1">
                <a:solidFill>
                  <a:srgbClr val="FFFFFF"/>
                </a:solidFill>
                <a:latin typeface="Montserrat Bold Italics"/>
              </a:rPr>
              <a:t>licht</a:t>
            </a:r>
            <a:r>
              <a:rPr lang="en-US" sz="2400" dirty="0">
                <a:solidFill>
                  <a:srgbClr val="FFFFFF"/>
                </a:solidFill>
                <a:latin typeface="Montserrat Bold Italics"/>
              </a:rPr>
              <a:t> van de </a:t>
            </a:r>
            <a:r>
              <a:rPr lang="en-US" sz="2400" dirty="0" err="1">
                <a:solidFill>
                  <a:srgbClr val="FFFFFF"/>
                </a:solidFill>
                <a:latin typeface="Montserrat Bold Italics"/>
              </a:rPr>
              <a:t>sociale</a:t>
            </a:r>
            <a:r>
              <a:rPr lang="en-US" sz="2400" dirty="0">
                <a:solidFill>
                  <a:srgbClr val="FFFFFF"/>
                </a:solidFill>
                <a:latin typeface="Montserrat Bold Italics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Montserrat Bold Italics"/>
              </a:rPr>
              <a:t>fysieke</a:t>
            </a:r>
            <a:r>
              <a:rPr lang="en-US" sz="2400" dirty="0">
                <a:solidFill>
                  <a:srgbClr val="FFFFFF"/>
                </a:solidFill>
                <a:latin typeface="Montserrat Bold Italic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 Bold Italics"/>
              </a:rPr>
              <a:t>en</a:t>
            </a:r>
            <a:r>
              <a:rPr lang="en-US" sz="2400" dirty="0">
                <a:solidFill>
                  <a:srgbClr val="FFFFFF"/>
                </a:solidFill>
                <a:latin typeface="Montserrat Bold Italic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 Bold Italics"/>
              </a:rPr>
              <a:t>emotionele</a:t>
            </a:r>
            <a:r>
              <a:rPr lang="en-US" sz="2400" dirty="0">
                <a:solidFill>
                  <a:srgbClr val="FFFFFF"/>
                </a:solidFill>
                <a:latin typeface="Montserrat Bold Italic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 Bold Italics"/>
              </a:rPr>
              <a:t>uitdagingen</a:t>
            </a:r>
            <a:r>
              <a:rPr lang="en-US" sz="2400" dirty="0">
                <a:solidFill>
                  <a:srgbClr val="FFFFFF"/>
                </a:solidFill>
                <a:latin typeface="Montserrat Bold Italics"/>
              </a:rPr>
              <a:t> van het </a:t>
            </a:r>
            <a:r>
              <a:rPr lang="en-US" sz="2400" dirty="0" err="1">
                <a:solidFill>
                  <a:srgbClr val="FFFFFF"/>
                </a:solidFill>
                <a:latin typeface="Montserrat Bold Italics"/>
              </a:rPr>
              <a:t>leven</a:t>
            </a:r>
            <a:r>
              <a:rPr lang="en-US" sz="2400" dirty="0">
                <a:solidFill>
                  <a:srgbClr val="FFFFFF"/>
                </a:solidFill>
                <a:latin typeface="Montserrat Bold Italics"/>
              </a:rPr>
              <a:t>.'</a:t>
            </a:r>
          </a:p>
        </p:txBody>
      </p:sp>
      <p:sp>
        <p:nvSpPr>
          <p:cNvPr id="16" name="TextBox 1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73832" y="4791613"/>
            <a:ext cx="12847047" cy="2385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0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Inter 1"/>
              </a:rPr>
              <a:t>•De </a:t>
            </a:r>
            <a:r>
              <a:rPr lang="en-US" sz="2400" dirty="0" err="1">
                <a:solidFill>
                  <a:srgbClr val="000000"/>
                </a:solidFill>
                <a:latin typeface="Inter 1"/>
              </a:rPr>
              <a:t>mens</a:t>
            </a:r>
            <a:r>
              <a:rPr lang="en-US" sz="2400" dirty="0">
                <a:solidFill>
                  <a:srgbClr val="000000"/>
                </a:solidFill>
                <a:latin typeface="Inter 1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Inter 1"/>
              </a:rPr>
              <a:t>staat</a:t>
            </a:r>
            <a:r>
              <a:rPr lang="en-US" sz="2400" dirty="0">
                <a:solidFill>
                  <a:srgbClr val="000000"/>
                </a:solidFill>
                <a:latin typeface="Inter 1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Inter 1"/>
              </a:rPr>
              <a:t>centraal</a:t>
            </a:r>
            <a:r>
              <a:rPr lang="en-US" sz="2400" dirty="0">
                <a:solidFill>
                  <a:srgbClr val="000000"/>
                </a:solidFill>
                <a:latin typeface="Inter 1"/>
              </a:rPr>
              <a:t>.</a:t>
            </a:r>
          </a:p>
          <a:p>
            <a:pPr algn="just">
              <a:lnSpc>
                <a:spcPts val="480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Inter 1"/>
              </a:rPr>
              <a:t>•De </a:t>
            </a:r>
            <a:r>
              <a:rPr lang="en-US" sz="2400" dirty="0" err="1">
                <a:solidFill>
                  <a:srgbClr val="000000"/>
                </a:solidFill>
                <a:latin typeface="Inter 1"/>
              </a:rPr>
              <a:t>mens</a:t>
            </a:r>
            <a:r>
              <a:rPr lang="en-US" sz="2400" dirty="0">
                <a:solidFill>
                  <a:srgbClr val="000000"/>
                </a:solidFill>
                <a:latin typeface="Inter 1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Inter 1"/>
              </a:rPr>
              <a:t>voelt</a:t>
            </a:r>
            <a:r>
              <a:rPr lang="en-US" sz="2400" dirty="0">
                <a:solidFill>
                  <a:srgbClr val="000000"/>
                </a:solidFill>
                <a:latin typeface="Inter 1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Inter 1"/>
              </a:rPr>
              <a:t>zich</a:t>
            </a:r>
            <a:r>
              <a:rPr lang="en-US" sz="2400" dirty="0">
                <a:solidFill>
                  <a:srgbClr val="000000"/>
                </a:solidFill>
                <a:latin typeface="Inter 1"/>
              </a:rPr>
              <a:t> in </a:t>
            </a:r>
            <a:r>
              <a:rPr lang="en-US" sz="2400" dirty="0" err="1">
                <a:solidFill>
                  <a:srgbClr val="000000"/>
                </a:solidFill>
                <a:latin typeface="Inter 1"/>
              </a:rPr>
              <a:t>zijn</a:t>
            </a:r>
            <a:r>
              <a:rPr lang="en-US" sz="2400" dirty="0">
                <a:solidFill>
                  <a:srgbClr val="000000"/>
                </a:solidFill>
                <a:latin typeface="Inter 1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Inter 1"/>
              </a:rPr>
              <a:t>kracht</a:t>
            </a:r>
            <a:r>
              <a:rPr lang="en-US" sz="2400" dirty="0">
                <a:solidFill>
                  <a:srgbClr val="000000"/>
                </a:solidFill>
                <a:latin typeface="Inter 1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Inter 1"/>
              </a:rPr>
              <a:t>aangesproken</a:t>
            </a:r>
            <a:r>
              <a:rPr lang="en-US" sz="2400" dirty="0">
                <a:solidFill>
                  <a:srgbClr val="000000"/>
                </a:solidFill>
                <a:latin typeface="Inter 1"/>
              </a:rPr>
              <a:t> en </a:t>
            </a:r>
            <a:r>
              <a:rPr lang="en-US" sz="2400" dirty="0" err="1">
                <a:solidFill>
                  <a:srgbClr val="000000"/>
                </a:solidFill>
                <a:latin typeface="Inter 1"/>
              </a:rPr>
              <a:t>niet</a:t>
            </a:r>
            <a:r>
              <a:rPr lang="en-US" sz="2400" dirty="0">
                <a:solidFill>
                  <a:srgbClr val="000000"/>
                </a:solidFill>
                <a:latin typeface="Inter 1"/>
              </a:rPr>
              <a:t> in </a:t>
            </a:r>
            <a:r>
              <a:rPr lang="en-US" sz="2400" dirty="0" err="1">
                <a:solidFill>
                  <a:srgbClr val="000000"/>
                </a:solidFill>
                <a:latin typeface="Inter 1"/>
              </a:rPr>
              <a:t>zijn</a:t>
            </a:r>
            <a:r>
              <a:rPr lang="en-US" sz="2400" dirty="0">
                <a:solidFill>
                  <a:srgbClr val="000000"/>
                </a:solidFill>
                <a:latin typeface="Inter 1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Inter 1"/>
              </a:rPr>
              <a:t>zwakte</a:t>
            </a:r>
            <a:r>
              <a:rPr lang="en-US" sz="2400" dirty="0">
                <a:solidFill>
                  <a:srgbClr val="000000"/>
                </a:solidFill>
                <a:latin typeface="Inter 1"/>
              </a:rPr>
              <a:t>.</a:t>
            </a:r>
          </a:p>
          <a:p>
            <a:pPr algn="just">
              <a:lnSpc>
                <a:spcPts val="480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Inter 1"/>
              </a:rPr>
              <a:t>•De </a:t>
            </a:r>
            <a:r>
              <a:rPr lang="en-US" sz="2400" dirty="0" err="1">
                <a:solidFill>
                  <a:srgbClr val="000000"/>
                </a:solidFill>
                <a:latin typeface="Inter 1"/>
              </a:rPr>
              <a:t>mens</a:t>
            </a:r>
            <a:r>
              <a:rPr lang="en-US" sz="2400" dirty="0">
                <a:solidFill>
                  <a:srgbClr val="000000"/>
                </a:solidFill>
                <a:latin typeface="Inter 1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Inter 1"/>
              </a:rPr>
              <a:t>heeft</a:t>
            </a:r>
            <a:r>
              <a:rPr lang="en-US" sz="2400" dirty="0">
                <a:solidFill>
                  <a:srgbClr val="000000"/>
                </a:solidFill>
                <a:latin typeface="Inter 1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Inter 1"/>
              </a:rPr>
              <a:t>naast</a:t>
            </a:r>
            <a:r>
              <a:rPr lang="en-US" sz="2400" dirty="0">
                <a:solidFill>
                  <a:srgbClr val="000000"/>
                </a:solidFill>
                <a:latin typeface="Inter 1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Inter 1"/>
              </a:rPr>
              <a:t>zijn</a:t>
            </a:r>
            <a:r>
              <a:rPr lang="en-US" sz="2400" dirty="0">
                <a:solidFill>
                  <a:srgbClr val="000000"/>
                </a:solidFill>
                <a:latin typeface="Inter 1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Inter 1"/>
              </a:rPr>
              <a:t>ziekte</a:t>
            </a:r>
            <a:r>
              <a:rPr lang="en-US" sz="2400" dirty="0">
                <a:solidFill>
                  <a:srgbClr val="000000"/>
                </a:solidFill>
                <a:latin typeface="Inter 1"/>
              </a:rPr>
              <a:t> ook </a:t>
            </a:r>
            <a:r>
              <a:rPr lang="en-US" sz="2400" dirty="0" err="1">
                <a:solidFill>
                  <a:srgbClr val="000000"/>
                </a:solidFill>
                <a:latin typeface="Inter 1"/>
              </a:rPr>
              <a:t>nog</a:t>
            </a:r>
            <a:r>
              <a:rPr lang="en-US" sz="2400" dirty="0">
                <a:solidFill>
                  <a:srgbClr val="000000"/>
                </a:solidFill>
                <a:latin typeface="Inter 1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Inter 1"/>
              </a:rPr>
              <a:t>een</a:t>
            </a:r>
            <a:r>
              <a:rPr lang="en-US" sz="2400" dirty="0">
                <a:solidFill>
                  <a:srgbClr val="000000"/>
                </a:solidFill>
                <a:latin typeface="Inter 1"/>
              </a:rPr>
              <a:t> heel </a:t>
            </a:r>
            <a:r>
              <a:rPr lang="en-US" sz="2400" dirty="0" err="1">
                <a:solidFill>
                  <a:srgbClr val="000000"/>
                </a:solidFill>
                <a:latin typeface="Inter 1"/>
              </a:rPr>
              <a:t>stuk</a:t>
            </a:r>
            <a:r>
              <a:rPr lang="en-US" sz="2400" dirty="0">
                <a:solidFill>
                  <a:srgbClr val="000000"/>
                </a:solidFill>
                <a:latin typeface="Inter 1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Inter 1"/>
              </a:rPr>
              <a:t>gezondheid</a:t>
            </a:r>
            <a:r>
              <a:rPr lang="en-US" sz="2400" dirty="0">
                <a:solidFill>
                  <a:srgbClr val="000000"/>
                </a:solidFill>
                <a:latin typeface="Inter 1"/>
              </a:rPr>
              <a:t> en </a:t>
            </a:r>
            <a:r>
              <a:rPr lang="en-US" sz="2400" dirty="0" err="1">
                <a:solidFill>
                  <a:srgbClr val="000000"/>
                </a:solidFill>
                <a:latin typeface="Inter 1"/>
              </a:rPr>
              <a:t>dát</a:t>
            </a:r>
            <a:r>
              <a:rPr lang="en-US" sz="2400" dirty="0">
                <a:solidFill>
                  <a:srgbClr val="000000"/>
                </a:solidFill>
                <a:latin typeface="Inter 1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Inter 1"/>
              </a:rPr>
              <a:t>wordt</a:t>
            </a:r>
            <a:r>
              <a:rPr lang="en-US" sz="2400" dirty="0">
                <a:solidFill>
                  <a:srgbClr val="000000"/>
                </a:solidFill>
                <a:latin typeface="Inter 1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Inter 1"/>
              </a:rPr>
              <a:t>hiermee</a:t>
            </a:r>
            <a:r>
              <a:rPr lang="en-US" sz="2400" dirty="0">
                <a:solidFill>
                  <a:srgbClr val="000000"/>
                </a:solidFill>
                <a:latin typeface="Inter 1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Inter 1"/>
              </a:rPr>
              <a:t>aangesproken</a:t>
            </a:r>
            <a:r>
              <a:rPr lang="en-US" sz="2400" dirty="0">
                <a:solidFill>
                  <a:srgbClr val="000000"/>
                </a:solidFill>
                <a:latin typeface="Inter 1"/>
              </a:rPr>
              <a:t>.</a:t>
            </a:r>
          </a:p>
        </p:txBody>
      </p:sp>
      <p:sp>
        <p:nvSpPr>
          <p:cNvPr id="18" name="Freeform 18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6186957" flipV="1">
            <a:off x="10874217" y="7564172"/>
            <a:ext cx="803383" cy="594504"/>
          </a:xfrm>
          <a:custGeom>
            <a:avLst/>
            <a:gdLst/>
            <a:ahLst/>
            <a:cxnLst/>
            <a:rect l="l" t="t" r="r" b="b"/>
            <a:pathLst>
              <a:path w="803383" h="594504">
                <a:moveTo>
                  <a:pt x="0" y="594504"/>
                </a:moveTo>
                <a:lnTo>
                  <a:pt x="803383" y="594504"/>
                </a:lnTo>
                <a:lnTo>
                  <a:pt x="803383" y="0"/>
                </a:lnTo>
                <a:lnTo>
                  <a:pt x="0" y="0"/>
                </a:lnTo>
                <a:lnTo>
                  <a:pt x="0" y="594504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9" name="TextBox 1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7726"/>
            <a:ext cx="1394849" cy="280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150"/>
              </a:lnSpc>
              <a:spcBef>
                <a:spcPct val="0"/>
              </a:spcBef>
            </a:pPr>
            <a:r>
              <a:rPr lang="en-US" sz="1972">
                <a:solidFill>
                  <a:srgbClr val="000000"/>
                </a:solidFill>
                <a:latin typeface="Open Sans Bold Bold"/>
              </a:rPr>
              <a:t>UW LOGO</a:t>
            </a:r>
          </a:p>
        </p:txBody>
      </p:sp>
      <p:grpSp>
        <p:nvGrpSpPr>
          <p:cNvPr id="20" name="Group 2">
            <a:extLst>
              <a:ext uri="{FF2B5EF4-FFF2-40B4-BE49-F238E27FC236}">
                <a16:creationId xmlns:a16="http://schemas.microsoft.com/office/drawing/2014/main" id="{42C508DC-4C2F-8E30-9518-1A6F5EE9925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" y="9387451"/>
            <a:ext cx="18288001" cy="899549"/>
            <a:chOff x="0" y="0"/>
            <a:chExt cx="6902367" cy="971924"/>
          </a:xfrm>
        </p:grpSpPr>
        <p:sp>
          <p:nvSpPr>
            <p:cNvPr id="21" name="Freeform 3">
              <a:extLst>
                <a:ext uri="{FF2B5EF4-FFF2-40B4-BE49-F238E27FC236}">
                  <a16:creationId xmlns:a16="http://schemas.microsoft.com/office/drawing/2014/main" id="{8CFC47EC-5EE6-02F9-98D0-7B972BE3163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902367" cy="971924"/>
            </a:xfrm>
            <a:custGeom>
              <a:avLst/>
              <a:gdLst/>
              <a:ahLst/>
              <a:cxnLst/>
              <a:rect l="l" t="t" r="r" b="b"/>
              <a:pathLst>
                <a:path w="6902367" h="971924">
                  <a:moveTo>
                    <a:pt x="0" y="0"/>
                  </a:moveTo>
                  <a:lnTo>
                    <a:pt x="6902367" y="0"/>
                  </a:lnTo>
                  <a:lnTo>
                    <a:pt x="6902367" y="971924"/>
                  </a:lnTo>
                  <a:lnTo>
                    <a:pt x="0" y="971924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2" name="TextBox 4">
              <a:extLst>
                <a:ext uri="{FF2B5EF4-FFF2-40B4-BE49-F238E27FC236}">
                  <a16:creationId xmlns:a16="http://schemas.microsoft.com/office/drawing/2014/main" id="{91B41C37-A743-4313-ACA3-1641AA660BE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6902367" cy="1000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7" name="Onlinemedia 26" title="Zin in positieve gezondheid">
            <a:hlinkClick r:id="" action="ppaction://media"/>
            <a:extLst>
              <a:ext uri="{FF2B5EF4-FFF2-40B4-BE49-F238E27FC236}">
                <a16:creationId xmlns:a16="http://schemas.microsoft.com/office/drawing/2014/main" id="{5718847F-D161-769F-E5B2-49A708D7F10E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11795780" y="6837784"/>
            <a:ext cx="3954347" cy="2234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62200" y="52331"/>
            <a:ext cx="13858817" cy="9424333"/>
          </a:xfrm>
          <a:custGeom>
            <a:avLst/>
            <a:gdLst/>
            <a:ahLst/>
            <a:cxnLst/>
            <a:rect l="l" t="t" r="r" b="b"/>
            <a:pathLst>
              <a:path w="14364705" h="10155847">
                <a:moveTo>
                  <a:pt x="0" y="0"/>
                </a:moveTo>
                <a:lnTo>
                  <a:pt x="14364705" y="0"/>
                </a:lnTo>
                <a:lnTo>
                  <a:pt x="14364705" y="10155846"/>
                </a:lnTo>
                <a:lnTo>
                  <a:pt x="0" y="101558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TextBox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0162" y="9565877"/>
            <a:ext cx="8642591" cy="482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3"/>
              </a:lnSpc>
              <a:spcBef>
                <a:spcPct val="0"/>
              </a:spcBef>
            </a:pPr>
            <a:endParaRPr/>
          </a:p>
        </p:txBody>
      </p:sp>
      <p:sp>
        <p:nvSpPr>
          <p:cNvPr id="10" name="Freeform 1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015001" y="8279133"/>
            <a:ext cx="792857" cy="792857"/>
          </a:xfrm>
          <a:custGeom>
            <a:avLst/>
            <a:gdLst/>
            <a:ahLst/>
            <a:cxnLst/>
            <a:rect l="l" t="t" r="r" b="b"/>
            <a:pathLst>
              <a:path w="792857" h="792857">
                <a:moveTo>
                  <a:pt x="0" y="0"/>
                </a:moveTo>
                <a:lnTo>
                  <a:pt x="792857" y="0"/>
                </a:lnTo>
                <a:lnTo>
                  <a:pt x="792857" y="792856"/>
                </a:lnTo>
                <a:lnTo>
                  <a:pt x="0" y="7928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825B59E2-BB9F-1B8C-9E92-FF2A13C3FF2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9387451"/>
            <a:ext cx="18288000" cy="899549"/>
            <a:chOff x="0" y="0"/>
            <a:chExt cx="6902367" cy="971924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1BA3390-EEE0-759A-2CA5-F69A4317DB5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902367" cy="971924"/>
            </a:xfrm>
            <a:custGeom>
              <a:avLst/>
              <a:gdLst/>
              <a:ahLst/>
              <a:cxnLst/>
              <a:rect l="l" t="t" r="r" b="b"/>
              <a:pathLst>
                <a:path w="6902367" h="971924">
                  <a:moveTo>
                    <a:pt x="0" y="0"/>
                  </a:moveTo>
                  <a:lnTo>
                    <a:pt x="6902367" y="0"/>
                  </a:lnTo>
                  <a:lnTo>
                    <a:pt x="6902367" y="971924"/>
                  </a:lnTo>
                  <a:lnTo>
                    <a:pt x="0" y="971924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TextBox 6">
              <a:extLst>
                <a:ext uri="{FF2B5EF4-FFF2-40B4-BE49-F238E27FC236}">
                  <a16:creationId xmlns:a16="http://schemas.microsoft.com/office/drawing/2014/main" id="{8985AF6D-5C47-64DE-3644-077B7B0B50C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6902367" cy="1000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7">
            <a:extLst>
              <a:ext uri="{FF2B5EF4-FFF2-40B4-BE49-F238E27FC236}">
                <a16:creationId xmlns:a16="http://schemas.microsoft.com/office/drawing/2014/main" id="{FCECE4E5-210F-F76E-5538-9DC46D50168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20720" y="897726"/>
            <a:ext cx="1394849" cy="280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5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 Bold"/>
                <a:ea typeface="+mn-ea"/>
                <a:cs typeface="+mn-cs"/>
              </a:rPr>
              <a:t>UW LOGO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3">
            <a:extLst>
              <a:ext uri="{FF2B5EF4-FFF2-40B4-BE49-F238E27FC236}">
                <a16:creationId xmlns:a16="http://schemas.microsoft.com/office/drawing/2014/main" id="{29E0A76A-2F22-CB03-C501-9F5F5549971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2" y="3432013"/>
            <a:ext cx="4425462" cy="6854988"/>
            <a:chOff x="0" y="0"/>
            <a:chExt cx="2814636" cy="1777577"/>
          </a:xfrm>
        </p:grpSpPr>
        <p:sp>
          <p:nvSpPr>
            <p:cNvPr id="23" name="Freeform 4">
              <a:extLst>
                <a:ext uri="{FF2B5EF4-FFF2-40B4-BE49-F238E27FC236}">
                  <a16:creationId xmlns:a16="http://schemas.microsoft.com/office/drawing/2014/main" id="{8BA7EFF3-6198-7189-45E9-835488F112E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814636" cy="1777577"/>
            </a:xfrm>
            <a:custGeom>
              <a:avLst/>
              <a:gdLst/>
              <a:ahLst/>
              <a:cxnLst/>
              <a:rect l="l" t="t" r="r" b="b"/>
              <a:pathLst>
                <a:path w="2907836" h="1777577">
                  <a:moveTo>
                    <a:pt x="0" y="0"/>
                  </a:moveTo>
                  <a:lnTo>
                    <a:pt x="2907836" y="0"/>
                  </a:lnTo>
                  <a:lnTo>
                    <a:pt x="2907836" y="1777577"/>
                  </a:lnTo>
                  <a:lnTo>
                    <a:pt x="0" y="1777577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2" name="Group 4">
            <a:extLst>
              <a:ext uri="{FF2B5EF4-FFF2-40B4-BE49-F238E27FC236}">
                <a16:creationId xmlns:a16="http://schemas.microsoft.com/office/drawing/2014/main" id="{BDCA8E72-EC32-B0EE-9D1A-7D0ED6ECA7DB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-3" y="0"/>
            <a:ext cx="4425463" cy="5524500"/>
            <a:chOff x="0" y="0"/>
            <a:chExt cx="6629400" cy="6297930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23ECA046-C917-4345-506E-94D6580A4D0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629400" cy="6297930"/>
            </a:xfrm>
            <a:custGeom>
              <a:avLst/>
              <a:gdLst/>
              <a:ahLst/>
              <a:cxnLst/>
              <a:rect l="l" t="t" r="r" b="b"/>
              <a:pathLst>
                <a:path w="6629400" h="6297930">
                  <a:moveTo>
                    <a:pt x="0" y="0"/>
                  </a:moveTo>
                  <a:lnTo>
                    <a:pt x="0" y="4345940"/>
                  </a:lnTo>
                  <a:cubicBezTo>
                    <a:pt x="0" y="5424170"/>
                    <a:pt x="873760" y="6297930"/>
                    <a:pt x="1951990" y="6297930"/>
                  </a:cubicBezTo>
                  <a:lnTo>
                    <a:pt x="1951990" y="6297930"/>
                  </a:lnTo>
                  <a:cubicBezTo>
                    <a:pt x="2943860" y="6297930"/>
                    <a:pt x="3764280" y="5557520"/>
                    <a:pt x="3887470" y="4598670"/>
                  </a:cubicBezTo>
                  <a:lnTo>
                    <a:pt x="6629400" y="6297930"/>
                  </a:lnTo>
                  <a:lnTo>
                    <a:pt x="6629400" y="4677410"/>
                  </a:lnTo>
                  <a:cubicBezTo>
                    <a:pt x="6629400" y="2094230"/>
                    <a:pt x="4535170" y="0"/>
                    <a:pt x="1951990" y="0"/>
                  </a:cubicBezTo>
                  <a:lnTo>
                    <a:pt x="195199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1294" r="-21294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7" name="Group 7"/>
          <p:cNvGrpSpPr>
            <a:grpSpLocks noGrp="1" noUngrp="1" noRot="1" noMove="1" noResize="1"/>
          </p:cNvGrpSpPr>
          <p:nvPr/>
        </p:nvGrpSpPr>
        <p:grpSpPr>
          <a:xfrm>
            <a:off x="5690570" y="1071319"/>
            <a:ext cx="9897729" cy="1823353"/>
            <a:chOff x="0" y="37699"/>
            <a:chExt cx="13196971" cy="2431137"/>
          </a:xfrm>
        </p:grpSpPr>
        <p:sp>
          <p:nvSpPr>
            <p:cNvPr id="8" name="TextBox 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53373" y="37699"/>
              <a:ext cx="11843598" cy="1603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599"/>
                </a:lnSpc>
              </a:pPr>
              <a:r>
                <a:rPr lang="en-US" sz="7999" dirty="0">
                  <a:solidFill>
                    <a:srgbClr val="000000"/>
                  </a:solidFill>
                  <a:latin typeface="Rosario Bold"/>
                </a:rPr>
                <a:t>Wat is </a:t>
              </a:r>
              <a:r>
                <a:rPr lang="en-US" sz="7999" dirty="0" err="1">
                  <a:solidFill>
                    <a:srgbClr val="000000"/>
                  </a:solidFill>
                  <a:latin typeface="Rosario Bold"/>
                </a:rPr>
                <a:t>zingeving</a:t>
              </a:r>
              <a:r>
                <a:rPr lang="en-US" sz="7999" dirty="0">
                  <a:solidFill>
                    <a:srgbClr val="000000"/>
                  </a:solidFill>
                  <a:latin typeface="Rosario Bold"/>
                </a:rPr>
                <a:t>?</a:t>
              </a:r>
            </a:p>
          </p:txBody>
        </p:sp>
        <p:sp>
          <p:nvSpPr>
            <p:cNvPr id="9" name="TextBox 9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790656"/>
              <a:ext cx="11843598" cy="678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endParaRPr/>
            </a:p>
          </p:txBody>
        </p:sp>
      </p:grpSp>
      <p:sp>
        <p:nvSpPr>
          <p:cNvPr id="13" name="AutoShape 1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05600" y="2386037"/>
            <a:ext cx="6906861" cy="0"/>
          </a:xfrm>
          <a:prstGeom prst="line">
            <a:avLst/>
          </a:prstGeom>
          <a:ln w="38100" cap="rnd">
            <a:solidFill>
              <a:srgbClr val="F1EEE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14" name="Freeform 1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995951" y="8279133"/>
            <a:ext cx="792857" cy="792857"/>
          </a:xfrm>
          <a:custGeom>
            <a:avLst/>
            <a:gdLst/>
            <a:ahLst/>
            <a:cxnLst/>
            <a:rect l="l" t="t" r="r" b="b"/>
            <a:pathLst>
              <a:path w="792857" h="792857">
                <a:moveTo>
                  <a:pt x="0" y="0"/>
                </a:moveTo>
                <a:lnTo>
                  <a:pt x="792857" y="0"/>
                </a:lnTo>
                <a:lnTo>
                  <a:pt x="792857" y="792856"/>
                </a:lnTo>
                <a:lnTo>
                  <a:pt x="0" y="7928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5" name="TextBox 1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59501" y="3922400"/>
            <a:ext cx="12194457" cy="281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Montserrat"/>
              </a:rPr>
              <a:t>= zin in </a:t>
            </a:r>
            <a:r>
              <a:rPr lang="en-US" sz="3999" dirty="0" err="1">
                <a:solidFill>
                  <a:srgbClr val="000000"/>
                </a:solidFill>
                <a:latin typeface="Montserrat"/>
              </a:rPr>
              <a:t>uw</a:t>
            </a:r>
            <a:r>
              <a:rPr lang="en-US" sz="39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Montserrat"/>
              </a:rPr>
              <a:t>leven</a:t>
            </a:r>
            <a:r>
              <a:rPr lang="en-US" sz="3999" dirty="0">
                <a:solidFill>
                  <a:srgbClr val="000000"/>
                </a:solidFill>
                <a:latin typeface="Montserrat"/>
              </a:rPr>
              <a:t>, de </a:t>
            </a:r>
            <a:r>
              <a:rPr lang="en-US" sz="3999" dirty="0" err="1">
                <a:solidFill>
                  <a:srgbClr val="000000"/>
                </a:solidFill>
                <a:latin typeface="Montserrat"/>
              </a:rPr>
              <a:t>betekenis</a:t>
            </a:r>
            <a:r>
              <a:rPr lang="en-US" sz="3999" dirty="0">
                <a:solidFill>
                  <a:srgbClr val="000000"/>
                </a:solidFill>
                <a:latin typeface="Montserrat"/>
              </a:rPr>
              <a:t> van de zin aan </a:t>
            </a:r>
            <a:r>
              <a:rPr lang="en-US" sz="3999" dirty="0" err="1">
                <a:solidFill>
                  <a:srgbClr val="000000"/>
                </a:solidFill>
                <a:latin typeface="Montserrat"/>
              </a:rPr>
              <a:t>uw</a:t>
            </a:r>
            <a:r>
              <a:rPr lang="en-US" sz="39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Montserrat"/>
              </a:rPr>
              <a:t>leven</a:t>
            </a:r>
            <a:r>
              <a:rPr lang="en-US" sz="3999" dirty="0">
                <a:solidFill>
                  <a:srgbClr val="000000"/>
                </a:solidFill>
                <a:latin typeface="Montserrat"/>
              </a:rPr>
              <a:t>. U wilt </a:t>
            </a:r>
            <a:r>
              <a:rPr lang="en-US" sz="3999" dirty="0" err="1">
                <a:solidFill>
                  <a:srgbClr val="000000"/>
                </a:solidFill>
                <a:latin typeface="Montserrat"/>
              </a:rPr>
              <a:t>dingen</a:t>
            </a:r>
            <a:r>
              <a:rPr lang="en-US" sz="39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Montserrat"/>
              </a:rPr>
              <a:t>doen</a:t>
            </a:r>
            <a:r>
              <a:rPr lang="en-US" sz="3999" dirty="0">
                <a:solidFill>
                  <a:srgbClr val="000000"/>
                </a:solidFill>
                <a:latin typeface="Montserrat"/>
              </a:rPr>
              <a:t> die </a:t>
            </a:r>
            <a:r>
              <a:rPr lang="en-US" sz="3999" dirty="0" err="1">
                <a:solidFill>
                  <a:srgbClr val="000000"/>
                </a:solidFill>
                <a:latin typeface="Montserrat"/>
              </a:rPr>
              <a:t>voor</a:t>
            </a:r>
            <a:r>
              <a:rPr lang="en-US" sz="3999" dirty="0">
                <a:solidFill>
                  <a:srgbClr val="000000"/>
                </a:solidFill>
                <a:latin typeface="Montserrat"/>
              </a:rPr>
              <a:t> u </a:t>
            </a:r>
            <a:r>
              <a:rPr lang="en-US" sz="3999" dirty="0" err="1">
                <a:solidFill>
                  <a:srgbClr val="000000"/>
                </a:solidFill>
                <a:latin typeface="Montserrat"/>
              </a:rPr>
              <a:t>betekenisvol</a:t>
            </a:r>
            <a:r>
              <a:rPr lang="en-US" sz="39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Montserrat"/>
              </a:rPr>
              <a:t>zijn</a:t>
            </a:r>
            <a:r>
              <a:rPr lang="en-US" sz="3999" dirty="0">
                <a:solidFill>
                  <a:srgbClr val="000000"/>
                </a:solidFill>
                <a:latin typeface="Montserrat"/>
              </a:rPr>
              <a:t>.</a:t>
            </a:r>
          </a:p>
          <a:p>
            <a:pPr algn="just">
              <a:lnSpc>
                <a:spcPts val="5599"/>
              </a:lnSpc>
            </a:pPr>
            <a:endParaRPr lang="en-US" sz="3999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7" name="TextBox 1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7726"/>
            <a:ext cx="1394849" cy="280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150"/>
              </a:lnSpc>
              <a:spcBef>
                <a:spcPct val="0"/>
              </a:spcBef>
            </a:pPr>
            <a:r>
              <a:rPr lang="en-US" sz="1972">
                <a:solidFill>
                  <a:srgbClr val="000000"/>
                </a:solidFill>
                <a:latin typeface="Open Sans Bold Bold"/>
              </a:rPr>
              <a:t>UW LOGO</a:t>
            </a:r>
          </a:p>
        </p:txBody>
      </p:sp>
      <p:grpSp>
        <p:nvGrpSpPr>
          <p:cNvPr id="18" name="Group 2">
            <a:extLst>
              <a:ext uri="{FF2B5EF4-FFF2-40B4-BE49-F238E27FC236}">
                <a16:creationId xmlns:a16="http://schemas.microsoft.com/office/drawing/2014/main" id="{7EA277BD-3CB3-5ED4-D8BC-D3DEA648FE6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" y="9387451"/>
            <a:ext cx="18288001" cy="899549"/>
            <a:chOff x="0" y="0"/>
            <a:chExt cx="6902367" cy="971924"/>
          </a:xfrm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227CD78E-E8BD-AA3F-8B97-6F40D9EDB58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902367" cy="971924"/>
            </a:xfrm>
            <a:custGeom>
              <a:avLst/>
              <a:gdLst/>
              <a:ahLst/>
              <a:cxnLst/>
              <a:rect l="l" t="t" r="r" b="b"/>
              <a:pathLst>
                <a:path w="6902367" h="971924">
                  <a:moveTo>
                    <a:pt x="0" y="0"/>
                  </a:moveTo>
                  <a:lnTo>
                    <a:pt x="6902367" y="0"/>
                  </a:lnTo>
                  <a:lnTo>
                    <a:pt x="6902367" y="971924"/>
                  </a:lnTo>
                  <a:lnTo>
                    <a:pt x="0" y="971924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0" name="TextBox 4">
              <a:extLst>
                <a:ext uri="{FF2B5EF4-FFF2-40B4-BE49-F238E27FC236}">
                  <a16:creationId xmlns:a16="http://schemas.microsoft.com/office/drawing/2014/main" id="{F319EFEF-92D9-6170-C61C-85C9B183C76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6902367" cy="1000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45008EED3B6D469C950275FB9573BD" ma:contentTypeVersion="14" ma:contentTypeDescription="Een nieuw document maken." ma:contentTypeScope="" ma:versionID="a537babad1e034432384b01c2eca9e25">
  <xsd:schema xmlns:xsd="http://www.w3.org/2001/XMLSchema" xmlns:xs="http://www.w3.org/2001/XMLSchema" xmlns:p="http://schemas.microsoft.com/office/2006/metadata/properties" xmlns:ns2="23703fb7-1dd0-4bd1-a10e-cdc6897e4ed2" xmlns:ns3="5c3a9949-76f0-4ca6-8bf6-c18fbed1062f" targetNamespace="http://schemas.microsoft.com/office/2006/metadata/properties" ma:root="true" ma:fieldsID="60a2aead49827b880b1ac2398263e931" ns2:_="" ns3:_="">
    <xsd:import namespace="23703fb7-1dd0-4bd1-a10e-cdc6897e4ed2"/>
    <xsd:import namespace="5c3a9949-76f0-4ca6-8bf6-c18fbed106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703fb7-1dd0-4bd1-a10e-cdc6897e4e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3c0aa68d-9e68-4059-ad82-fcc8655c64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3a9949-76f0-4ca6-8bf6-c18fbed1062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02f65023-37d2-4929-94fa-1e72f2225098}" ma:internalName="TaxCatchAll" ma:showField="CatchAllData" ma:web="5c3a9949-76f0-4ca6-8bf6-c18fbed106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3a9949-76f0-4ca6-8bf6-c18fbed1062f" xsi:nil="true"/>
    <lcf76f155ced4ddcb4097134ff3c332f xmlns="23703fb7-1dd0-4bd1-a10e-cdc6897e4ed2">
      <Terms xmlns="http://schemas.microsoft.com/office/infopath/2007/PartnerControls"/>
    </lcf76f155ced4ddcb4097134ff3c332f>
    <SharedWithUsers xmlns="5c3a9949-76f0-4ca6-8bf6-c18fbed1062f">
      <UserInfo>
        <DisplayName>Renee Seuren</DisplayName>
        <AccountId>18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A05928-3FDD-4914-9863-829A93DDDE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703fb7-1dd0-4bd1-a10e-cdc6897e4ed2"/>
    <ds:schemaRef ds:uri="5c3a9949-76f0-4ca6-8bf6-c18fbed106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6ECB82-CDE1-4FFF-959A-C76206DCEA37}">
  <ds:schemaRefs>
    <ds:schemaRef ds:uri="5c3a9949-76f0-4ca6-8bf6-c18fbed1062f"/>
    <ds:schemaRef ds:uri="http://schemas.microsoft.com/office/2006/documentManagement/types"/>
    <ds:schemaRef ds:uri="23703fb7-1dd0-4bd1-a10e-cdc6897e4ed2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E7DE8EC-CF29-4398-AE64-97E5FC7E7E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494</Words>
  <Application>Microsoft Office PowerPoint</Application>
  <PresentationFormat>Aangepast</PresentationFormat>
  <Paragraphs>94</Paragraphs>
  <Slides>20</Slides>
  <Notes>2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12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33" baseType="lpstr">
      <vt:lpstr>Montserrat Bold</vt:lpstr>
      <vt:lpstr>Montserrat</vt:lpstr>
      <vt:lpstr>Open Sans Bold Bold</vt:lpstr>
      <vt:lpstr>Montserrat Italics</vt:lpstr>
      <vt:lpstr>Rosario Bold</vt:lpstr>
      <vt:lpstr>Inter 1</vt:lpstr>
      <vt:lpstr>Calibri</vt:lpstr>
      <vt:lpstr>Arial</vt:lpstr>
      <vt:lpstr>Open Sans</vt:lpstr>
      <vt:lpstr>Montserrat Classic Bold</vt:lpstr>
      <vt:lpstr>Open Sans Bold</vt:lpstr>
      <vt:lpstr>Montserrat Bold Italics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programma pakket: zingeving</dc:title>
  <dc:creator>Anne De Groote</dc:creator>
  <cp:lastModifiedBy>Anne De Groote</cp:lastModifiedBy>
  <cp:revision>2</cp:revision>
  <dcterms:created xsi:type="dcterms:W3CDTF">2006-08-16T00:00:00Z</dcterms:created>
  <dcterms:modified xsi:type="dcterms:W3CDTF">2024-03-20T13:51:07Z</dcterms:modified>
  <dc:identifier>DAFpob-sI34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0x010100D045008EED3B6D469C950275FB9573BD</vt:lpwstr>
  </property>
  <property fmtid="{D5CDD505-2E9C-101B-9397-08002B2CF9AE}" pid="3" name="MediaServiceImageTags">
    <vt:lpwstr/>
  </property>
</Properties>
</file>